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76" r:id="rId3"/>
    <p:sldId id="377" r:id="rId4"/>
    <p:sldId id="358" r:id="rId5"/>
    <p:sldId id="339" r:id="rId6"/>
    <p:sldId id="359" r:id="rId7"/>
    <p:sldId id="344" r:id="rId8"/>
    <p:sldId id="343" r:id="rId9"/>
    <p:sldId id="348" r:id="rId10"/>
    <p:sldId id="349" r:id="rId11"/>
    <p:sldId id="360" r:id="rId12"/>
    <p:sldId id="361" r:id="rId13"/>
    <p:sldId id="347" r:id="rId14"/>
    <p:sldId id="345" r:id="rId15"/>
    <p:sldId id="346" r:id="rId16"/>
    <p:sldId id="356" r:id="rId17"/>
    <p:sldId id="350" r:id="rId18"/>
    <p:sldId id="351" r:id="rId19"/>
    <p:sldId id="352" r:id="rId20"/>
    <p:sldId id="353" r:id="rId21"/>
    <p:sldId id="354" r:id="rId22"/>
    <p:sldId id="355" r:id="rId23"/>
    <p:sldId id="357" r:id="rId24"/>
    <p:sldId id="368" r:id="rId25"/>
    <p:sldId id="298" r:id="rId26"/>
    <p:sldId id="300" r:id="rId27"/>
    <p:sldId id="301" r:id="rId28"/>
    <p:sldId id="318" r:id="rId29"/>
    <p:sldId id="321" r:id="rId30"/>
    <p:sldId id="322" r:id="rId31"/>
    <p:sldId id="325" r:id="rId32"/>
    <p:sldId id="326" r:id="rId33"/>
    <p:sldId id="367" r:id="rId34"/>
    <p:sldId id="371" r:id="rId35"/>
    <p:sldId id="373" r:id="rId36"/>
    <p:sldId id="327" r:id="rId37"/>
    <p:sldId id="370" r:id="rId38"/>
    <p:sldId id="369" r:id="rId39"/>
    <p:sldId id="374" r:id="rId40"/>
    <p:sldId id="375" r:id="rId41"/>
    <p:sldId id="328" r:id="rId42"/>
    <p:sldId id="319" r:id="rId43"/>
    <p:sldId id="334" r:id="rId44"/>
    <p:sldId id="320" r:id="rId45"/>
    <p:sldId id="332" r:id="rId46"/>
    <p:sldId id="365" r:id="rId47"/>
    <p:sldId id="364" r:id="rId48"/>
    <p:sldId id="366" r:id="rId49"/>
    <p:sldId id="362" r:id="rId50"/>
    <p:sldId id="363" r:id="rId51"/>
    <p:sldId id="329" r:id="rId52"/>
    <p:sldId id="330" r:id="rId5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8974" autoAdjust="0"/>
  </p:normalViewPr>
  <p:slideViewPr>
    <p:cSldViewPr>
      <p:cViewPr>
        <p:scale>
          <a:sx n="118" d="100"/>
          <a:sy n="118" d="100"/>
        </p:scale>
        <p:origin x="864" y="15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81C57-9FA9-495A-8139-407F4AB4CB8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FB6402-1DB8-4B52-B290-1E8960E40761}" type="pres">
      <dgm:prSet presAssocID="{80781C57-9FA9-495A-8139-407F4AB4CB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DD204FD-E957-4F87-A439-49EC5053A003}" type="presOf" srcId="{80781C57-9FA9-495A-8139-407F4AB4CB80}" destId="{A5FB6402-1DB8-4B52-B290-1E8960E4076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5EBFA8-1162-4CE9-95E5-9C0F4D59335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B382E3F-3A69-4A5B-98BD-8F40AC2B391D}">
      <dgm:prSet phldrT="[Текст]" custT="1"/>
      <dgm:spPr/>
      <dgm:t>
        <a:bodyPr/>
        <a:lstStyle/>
        <a:p>
          <a:r>
            <a:rPr lang="ru-RU" sz="1800" dirty="0" smtClean="0"/>
            <a:t>экскурсии по НГПУ с указанием значимых для абитуриентов помещений</a:t>
          </a:r>
          <a:endParaRPr lang="ru-RU" sz="1800" dirty="0"/>
        </a:p>
      </dgm:t>
    </dgm:pt>
    <dgm:pt modelId="{CC8840D8-F36D-4F07-980E-EB563AC4D49C}" type="parTrans" cxnId="{A7D59032-8475-4627-98DE-8831AA68EB78}">
      <dgm:prSet/>
      <dgm:spPr/>
      <dgm:t>
        <a:bodyPr/>
        <a:lstStyle/>
        <a:p>
          <a:endParaRPr lang="ru-RU"/>
        </a:p>
      </dgm:t>
    </dgm:pt>
    <dgm:pt modelId="{E8676229-8CDF-41AF-BAA4-5A12B07989E8}" type="sibTrans" cxnId="{A7D59032-8475-4627-98DE-8831AA68EB78}">
      <dgm:prSet/>
      <dgm:spPr/>
      <dgm:t>
        <a:bodyPr/>
        <a:lstStyle/>
        <a:p>
          <a:endParaRPr lang="ru-RU"/>
        </a:p>
      </dgm:t>
    </dgm:pt>
    <dgm:pt modelId="{95CE1B3F-C224-415C-AEC7-7E4CDEE384A8}">
      <dgm:prSet phldrT="[Текст]" custT="1"/>
      <dgm:spPr/>
      <dgm:t>
        <a:bodyPr/>
        <a:lstStyle/>
        <a:p>
          <a:r>
            <a:rPr lang="ru-RU" sz="1800" dirty="0" err="1" smtClean="0"/>
            <a:t>тьюторская</a:t>
          </a:r>
          <a:r>
            <a:rPr lang="ru-RU" sz="1800" dirty="0" smtClean="0"/>
            <a:t> поддержка </a:t>
          </a:r>
          <a:r>
            <a:rPr lang="ru-RU" sz="1800" dirty="0" err="1" smtClean="0"/>
            <a:t>абитуриен</a:t>
          </a:r>
          <a:endParaRPr lang="ru-RU" sz="1800" dirty="0" smtClean="0"/>
        </a:p>
        <a:p>
          <a:r>
            <a:rPr lang="ru-RU" sz="1800" dirty="0" err="1" smtClean="0"/>
            <a:t>тов</a:t>
          </a:r>
          <a:endParaRPr lang="ru-RU" sz="1800" dirty="0"/>
        </a:p>
      </dgm:t>
    </dgm:pt>
    <dgm:pt modelId="{FFB8572C-646C-4D93-8896-0156DD9FE86F}" type="parTrans" cxnId="{744E4FCD-5FC4-4664-9E97-88BE6AFB58FE}">
      <dgm:prSet/>
      <dgm:spPr/>
      <dgm:t>
        <a:bodyPr/>
        <a:lstStyle/>
        <a:p>
          <a:endParaRPr lang="ru-RU"/>
        </a:p>
      </dgm:t>
    </dgm:pt>
    <dgm:pt modelId="{09751213-38D7-4EB4-997D-12137683A9A4}" type="sibTrans" cxnId="{744E4FCD-5FC4-4664-9E97-88BE6AFB58FE}">
      <dgm:prSet/>
      <dgm:spPr/>
      <dgm:t>
        <a:bodyPr/>
        <a:lstStyle/>
        <a:p>
          <a:endParaRPr lang="ru-RU"/>
        </a:p>
      </dgm:t>
    </dgm:pt>
    <dgm:pt modelId="{89E30FAB-6EC0-4DD1-9FF6-7DE757195AB2}">
      <dgm:prSet phldrT="[Текст]" custT="1"/>
      <dgm:spPr/>
      <dgm:t>
        <a:bodyPr/>
        <a:lstStyle/>
        <a:p>
          <a:r>
            <a:rPr lang="ru-RU" sz="1400" dirty="0" smtClean="0"/>
            <a:t>перевод на РЖЯ) во время проведения консультаций и вступительных экзаменов, а также во время приёма документов и проведения консультаций и </a:t>
          </a:r>
          <a:r>
            <a:rPr lang="ru-RU" sz="1400" dirty="0" err="1" smtClean="0"/>
            <a:t>психокоррекционных</a:t>
          </a:r>
          <a:r>
            <a:rPr lang="ru-RU" sz="1400" dirty="0" smtClean="0"/>
            <a:t> мероприятий</a:t>
          </a:r>
          <a:endParaRPr lang="ru-RU" sz="1400" dirty="0"/>
        </a:p>
      </dgm:t>
    </dgm:pt>
    <dgm:pt modelId="{BAC4A7FC-BF93-466B-BC5F-1B8065427BFE}" type="parTrans" cxnId="{E5174FF7-5398-461B-89C4-DE3A8FE1233A}">
      <dgm:prSet/>
      <dgm:spPr/>
      <dgm:t>
        <a:bodyPr/>
        <a:lstStyle/>
        <a:p>
          <a:endParaRPr lang="ru-RU"/>
        </a:p>
      </dgm:t>
    </dgm:pt>
    <dgm:pt modelId="{FC1CD86C-74AE-4521-B4C4-C8055FC30DBB}" type="sibTrans" cxnId="{E5174FF7-5398-461B-89C4-DE3A8FE1233A}">
      <dgm:prSet/>
      <dgm:spPr/>
      <dgm:t>
        <a:bodyPr/>
        <a:lstStyle/>
        <a:p>
          <a:endParaRPr lang="ru-RU"/>
        </a:p>
      </dgm:t>
    </dgm:pt>
    <dgm:pt modelId="{95BD9A29-466D-4A19-A7E4-6604E1761C84}" type="pres">
      <dgm:prSet presAssocID="{C55EBFA8-1162-4CE9-95E5-9C0F4D593354}" presName="diagram" presStyleCnt="0">
        <dgm:presLayoutVars>
          <dgm:dir/>
          <dgm:animLvl val="lvl"/>
          <dgm:resizeHandles val="exact"/>
        </dgm:presLayoutVars>
      </dgm:prSet>
      <dgm:spPr/>
    </dgm:pt>
    <dgm:pt modelId="{4A5BE0D8-D1A7-4754-87DB-32C7D00C9DA8}" type="pres">
      <dgm:prSet presAssocID="{5B382E3F-3A69-4A5B-98BD-8F40AC2B391D}" presName="compNode" presStyleCnt="0"/>
      <dgm:spPr/>
    </dgm:pt>
    <dgm:pt modelId="{7F76ECB3-98A6-4ACB-BF4C-A5351EEE3A7C}" type="pres">
      <dgm:prSet presAssocID="{5B382E3F-3A69-4A5B-98BD-8F40AC2B391D}" presName="childRect" presStyleLbl="bgAcc1" presStyleIdx="0" presStyleCnt="3">
        <dgm:presLayoutVars>
          <dgm:bulletEnabled val="1"/>
        </dgm:presLayoutVars>
      </dgm:prSet>
      <dgm:spPr/>
    </dgm:pt>
    <dgm:pt modelId="{5A55519A-C75E-415A-9C41-EEBCB6E8CD0E}" type="pres">
      <dgm:prSet presAssocID="{5B382E3F-3A69-4A5B-98BD-8F40AC2B391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21F3F-271A-4D67-B05F-D9918DFDCE4A}" type="pres">
      <dgm:prSet presAssocID="{5B382E3F-3A69-4A5B-98BD-8F40AC2B391D}" presName="parentRect" presStyleLbl="alignNode1" presStyleIdx="0" presStyleCnt="3" custScaleY="409335"/>
      <dgm:spPr/>
      <dgm:t>
        <a:bodyPr/>
        <a:lstStyle/>
        <a:p>
          <a:endParaRPr lang="ru-RU"/>
        </a:p>
      </dgm:t>
    </dgm:pt>
    <dgm:pt modelId="{63757EB8-8FE0-4F5D-80E3-CCD7CB89FBEB}" type="pres">
      <dgm:prSet presAssocID="{5B382E3F-3A69-4A5B-98BD-8F40AC2B391D}" presName="adorn" presStyleLbl="fgAccFollowNode1" presStyleIdx="0" presStyleCnt="3"/>
      <dgm:spPr/>
    </dgm:pt>
    <dgm:pt modelId="{68C1704A-228D-4BE5-BC10-989E03DFF4F5}" type="pres">
      <dgm:prSet presAssocID="{E8676229-8CDF-41AF-BAA4-5A12B07989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6C395E-9C1B-4989-BA58-B799A21F2EF9}" type="pres">
      <dgm:prSet presAssocID="{95CE1B3F-C224-415C-AEC7-7E4CDEE384A8}" presName="compNode" presStyleCnt="0"/>
      <dgm:spPr/>
    </dgm:pt>
    <dgm:pt modelId="{C055FDED-66A3-4266-B01D-DD95D1435277}" type="pres">
      <dgm:prSet presAssocID="{95CE1B3F-C224-415C-AEC7-7E4CDEE384A8}" presName="childRect" presStyleLbl="bgAcc1" presStyleIdx="1" presStyleCnt="3" custLinFactNeighborX="1522" custLinFactNeighborY="-15932">
        <dgm:presLayoutVars>
          <dgm:bulletEnabled val="1"/>
        </dgm:presLayoutVars>
      </dgm:prSet>
      <dgm:spPr/>
    </dgm:pt>
    <dgm:pt modelId="{329465F1-00BF-4B46-AAEB-1B4AA973E2E2}" type="pres">
      <dgm:prSet presAssocID="{95CE1B3F-C224-415C-AEC7-7E4CDEE384A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630DE-340E-4441-A744-0CB204EB71B7}" type="pres">
      <dgm:prSet presAssocID="{95CE1B3F-C224-415C-AEC7-7E4CDEE384A8}" presName="parentRect" presStyleLbl="alignNode1" presStyleIdx="1" presStyleCnt="3" custScaleY="355108" custLinFactNeighborX="1522" custLinFactNeighborY="-83775"/>
      <dgm:spPr/>
      <dgm:t>
        <a:bodyPr/>
        <a:lstStyle/>
        <a:p>
          <a:endParaRPr lang="ru-RU"/>
        </a:p>
      </dgm:t>
    </dgm:pt>
    <dgm:pt modelId="{FBEF2DE4-3158-43F6-8114-037F9F7C42FF}" type="pres">
      <dgm:prSet presAssocID="{95CE1B3F-C224-415C-AEC7-7E4CDEE384A8}" presName="adorn" presStyleLbl="fgAccFollowNode1" presStyleIdx="1" presStyleCnt="3"/>
      <dgm:spPr/>
    </dgm:pt>
    <dgm:pt modelId="{34010081-02E3-4F07-9DC0-92E4D1FC38AD}" type="pres">
      <dgm:prSet presAssocID="{09751213-38D7-4EB4-997D-12137683A9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516A27-F7D7-4827-B216-375C9793ACD9}" type="pres">
      <dgm:prSet presAssocID="{89E30FAB-6EC0-4DD1-9FF6-7DE757195AB2}" presName="compNode" presStyleCnt="0"/>
      <dgm:spPr/>
    </dgm:pt>
    <dgm:pt modelId="{84E176CE-7766-4152-84DB-9EC52097C6AC}" type="pres">
      <dgm:prSet presAssocID="{89E30FAB-6EC0-4DD1-9FF6-7DE757195AB2}" presName="childRect" presStyleLbl="bgAcc1" presStyleIdx="2" presStyleCnt="3">
        <dgm:presLayoutVars>
          <dgm:bulletEnabled val="1"/>
        </dgm:presLayoutVars>
      </dgm:prSet>
      <dgm:spPr/>
    </dgm:pt>
    <dgm:pt modelId="{E65FF381-4873-482C-BF4D-3BE35623BD87}" type="pres">
      <dgm:prSet presAssocID="{89E30FAB-6EC0-4DD1-9FF6-7DE757195A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AE17E-645F-48AB-B07C-B4B15814A290}" type="pres">
      <dgm:prSet presAssocID="{89E30FAB-6EC0-4DD1-9FF6-7DE757195AB2}" presName="parentRect" presStyleLbl="alignNode1" presStyleIdx="2" presStyleCnt="3" custScaleY="605949" custLinFactNeighborX="1946" custLinFactNeighborY="-41066"/>
      <dgm:spPr/>
      <dgm:t>
        <a:bodyPr/>
        <a:lstStyle/>
        <a:p>
          <a:endParaRPr lang="ru-RU"/>
        </a:p>
      </dgm:t>
    </dgm:pt>
    <dgm:pt modelId="{E33A7460-F791-4C47-B926-9612507122B4}" type="pres">
      <dgm:prSet presAssocID="{89E30FAB-6EC0-4DD1-9FF6-7DE757195AB2}" presName="adorn" presStyleLbl="fgAccFollowNode1" presStyleIdx="2" presStyleCnt="3"/>
      <dgm:spPr/>
    </dgm:pt>
  </dgm:ptLst>
  <dgm:cxnLst>
    <dgm:cxn modelId="{A7D59032-8475-4627-98DE-8831AA68EB78}" srcId="{C55EBFA8-1162-4CE9-95E5-9C0F4D593354}" destId="{5B382E3F-3A69-4A5B-98BD-8F40AC2B391D}" srcOrd="0" destOrd="0" parTransId="{CC8840D8-F36D-4F07-980E-EB563AC4D49C}" sibTransId="{E8676229-8CDF-41AF-BAA4-5A12B07989E8}"/>
    <dgm:cxn modelId="{4F2D74AA-714F-4F47-A6A5-9EDBFAB7F37D}" type="presOf" srcId="{E8676229-8CDF-41AF-BAA4-5A12B07989E8}" destId="{68C1704A-228D-4BE5-BC10-989E03DFF4F5}" srcOrd="0" destOrd="0" presId="urn:microsoft.com/office/officeart/2005/8/layout/bList2"/>
    <dgm:cxn modelId="{D2E0FBBE-B789-46C8-8574-FF9CCAB508A9}" type="presOf" srcId="{5B382E3F-3A69-4A5B-98BD-8F40AC2B391D}" destId="{5A55519A-C75E-415A-9C41-EEBCB6E8CD0E}" srcOrd="0" destOrd="0" presId="urn:microsoft.com/office/officeart/2005/8/layout/bList2"/>
    <dgm:cxn modelId="{0F2AC0A8-7C34-43F9-8FE3-98239600E4EC}" type="presOf" srcId="{89E30FAB-6EC0-4DD1-9FF6-7DE757195AB2}" destId="{CD2AE17E-645F-48AB-B07C-B4B15814A290}" srcOrd="1" destOrd="0" presId="urn:microsoft.com/office/officeart/2005/8/layout/bList2"/>
    <dgm:cxn modelId="{C5DEF34B-73C5-4998-B027-B7B50E66802C}" type="presOf" srcId="{95CE1B3F-C224-415C-AEC7-7E4CDEE384A8}" destId="{031630DE-340E-4441-A744-0CB204EB71B7}" srcOrd="1" destOrd="0" presId="urn:microsoft.com/office/officeart/2005/8/layout/bList2"/>
    <dgm:cxn modelId="{64714B90-C269-485E-93CD-008508595454}" type="presOf" srcId="{09751213-38D7-4EB4-997D-12137683A9A4}" destId="{34010081-02E3-4F07-9DC0-92E4D1FC38AD}" srcOrd="0" destOrd="0" presId="urn:microsoft.com/office/officeart/2005/8/layout/bList2"/>
    <dgm:cxn modelId="{2A76E0F3-82B3-4B8C-AE83-0FCCB9F901AB}" type="presOf" srcId="{95CE1B3F-C224-415C-AEC7-7E4CDEE384A8}" destId="{329465F1-00BF-4B46-AAEB-1B4AA973E2E2}" srcOrd="0" destOrd="0" presId="urn:microsoft.com/office/officeart/2005/8/layout/bList2"/>
    <dgm:cxn modelId="{BE05EF57-CE86-4281-85CD-68C5E975B678}" type="presOf" srcId="{5B382E3F-3A69-4A5B-98BD-8F40AC2B391D}" destId="{D4E21F3F-271A-4D67-B05F-D9918DFDCE4A}" srcOrd="1" destOrd="0" presId="urn:microsoft.com/office/officeart/2005/8/layout/bList2"/>
    <dgm:cxn modelId="{E5174FF7-5398-461B-89C4-DE3A8FE1233A}" srcId="{C55EBFA8-1162-4CE9-95E5-9C0F4D593354}" destId="{89E30FAB-6EC0-4DD1-9FF6-7DE757195AB2}" srcOrd="2" destOrd="0" parTransId="{BAC4A7FC-BF93-466B-BC5F-1B8065427BFE}" sibTransId="{FC1CD86C-74AE-4521-B4C4-C8055FC30DBB}"/>
    <dgm:cxn modelId="{744E4FCD-5FC4-4664-9E97-88BE6AFB58FE}" srcId="{C55EBFA8-1162-4CE9-95E5-9C0F4D593354}" destId="{95CE1B3F-C224-415C-AEC7-7E4CDEE384A8}" srcOrd="1" destOrd="0" parTransId="{FFB8572C-646C-4D93-8896-0156DD9FE86F}" sibTransId="{09751213-38D7-4EB4-997D-12137683A9A4}"/>
    <dgm:cxn modelId="{C12108D3-354B-4BBA-99DE-4BDE9E5553FD}" type="presOf" srcId="{C55EBFA8-1162-4CE9-95E5-9C0F4D593354}" destId="{95BD9A29-466D-4A19-A7E4-6604E1761C84}" srcOrd="0" destOrd="0" presId="urn:microsoft.com/office/officeart/2005/8/layout/bList2"/>
    <dgm:cxn modelId="{212B39AF-07F9-4DEB-92AD-5BB3B4D43FC0}" type="presOf" srcId="{89E30FAB-6EC0-4DD1-9FF6-7DE757195AB2}" destId="{E65FF381-4873-482C-BF4D-3BE35623BD87}" srcOrd="0" destOrd="0" presId="urn:microsoft.com/office/officeart/2005/8/layout/bList2"/>
    <dgm:cxn modelId="{F319893C-58F7-4661-94DC-15185E0256F6}" type="presParOf" srcId="{95BD9A29-466D-4A19-A7E4-6604E1761C84}" destId="{4A5BE0D8-D1A7-4754-87DB-32C7D00C9DA8}" srcOrd="0" destOrd="0" presId="urn:microsoft.com/office/officeart/2005/8/layout/bList2"/>
    <dgm:cxn modelId="{7E2E4683-F0C0-4089-B9CB-BDE7825C948B}" type="presParOf" srcId="{4A5BE0D8-D1A7-4754-87DB-32C7D00C9DA8}" destId="{7F76ECB3-98A6-4ACB-BF4C-A5351EEE3A7C}" srcOrd="0" destOrd="0" presId="urn:microsoft.com/office/officeart/2005/8/layout/bList2"/>
    <dgm:cxn modelId="{AC425EEF-78B6-45F9-ABF2-014628285AD7}" type="presParOf" srcId="{4A5BE0D8-D1A7-4754-87DB-32C7D00C9DA8}" destId="{5A55519A-C75E-415A-9C41-EEBCB6E8CD0E}" srcOrd="1" destOrd="0" presId="urn:microsoft.com/office/officeart/2005/8/layout/bList2"/>
    <dgm:cxn modelId="{E2359BBB-3AF5-4FA4-93B6-0EE64C8322CE}" type="presParOf" srcId="{4A5BE0D8-D1A7-4754-87DB-32C7D00C9DA8}" destId="{D4E21F3F-271A-4D67-B05F-D9918DFDCE4A}" srcOrd="2" destOrd="0" presId="urn:microsoft.com/office/officeart/2005/8/layout/bList2"/>
    <dgm:cxn modelId="{5F8F81DD-5231-433F-B322-347018CF64D3}" type="presParOf" srcId="{4A5BE0D8-D1A7-4754-87DB-32C7D00C9DA8}" destId="{63757EB8-8FE0-4F5D-80E3-CCD7CB89FBEB}" srcOrd="3" destOrd="0" presId="urn:microsoft.com/office/officeart/2005/8/layout/bList2"/>
    <dgm:cxn modelId="{3330ADA8-7A15-49C8-B5F1-CC9DF8B2754B}" type="presParOf" srcId="{95BD9A29-466D-4A19-A7E4-6604E1761C84}" destId="{68C1704A-228D-4BE5-BC10-989E03DFF4F5}" srcOrd="1" destOrd="0" presId="urn:microsoft.com/office/officeart/2005/8/layout/bList2"/>
    <dgm:cxn modelId="{F8725544-325A-46BE-84B4-040A12FBAC5F}" type="presParOf" srcId="{95BD9A29-466D-4A19-A7E4-6604E1761C84}" destId="{BC6C395E-9C1B-4989-BA58-B799A21F2EF9}" srcOrd="2" destOrd="0" presId="urn:microsoft.com/office/officeart/2005/8/layout/bList2"/>
    <dgm:cxn modelId="{5EDBB3C2-363F-4D1C-A7D1-D7495E929A7F}" type="presParOf" srcId="{BC6C395E-9C1B-4989-BA58-B799A21F2EF9}" destId="{C055FDED-66A3-4266-B01D-DD95D1435277}" srcOrd="0" destOrd="0" presId="urn:microsoft.com/office/officeart/2005/8/layout/bList2"/>
    <dgm:cxn modelId="{B1EEA4C4-6FBE-459E-9304-180225CBFAED}" type="presParOf" srcId="{BC6C395E-9C1B-4989-BA58-B799A21F2EF9}" destId="{329465F1-00BF-4B46-AAEB-1B4AA973E2E2}" srcOrd="1" destOrd="0" presId="urn:microsoft.com/office/officeart/2005/8/layout/bList2"/>
    <dgm:cxn modelId="{AC5BE921-D349-427E-9852-4EDDA9FC4162}" type="presParOf" srcId="{BC6C395E-9C1B-4989-BA58-B799A21F2EF9}" destId="{031630DE-340E-4441-A744-0CB204EB71B7}" srcOrd="2" destOrd="0" presId="urn:microsoft.com/office/officeart/2005/8/layout/bList2"/>
    <dgm:cxn modelId="{C195892D-6D43-4228-B207-3EC1AC3E4414}" type="presParOf" srcId="{BC6C395E-9C1B-4989-BA58-B799A21F2EF9}" destId="{FBEF2DE4-3158-43F6-8114-037F9F7C42FF}" srcOrd="3" destOrd="0" presId="urn:microsoft.com/office/officeart/2005/8/layout/bList2"/>
    <dgm:cxn modelId="{20C04A7D-A1BF-4E3B-81AF-5882700EA478}" type="presParOf" srcId="{95BD9A29-466D-4A19-A7E4-6604E1761C84}" destId="{34010081-02E3-4F07-9DC0-92E4D1FC38AD}" srcOrd="3" destOrd="0" presId="urn:microsoft.com/office/officeart/2005/8/layout/bList2"/>
    <dgm:cxn modelId="{D49A0687-3CA6-4A2F-B00F-C812C7AA67BC}" type="presParOf" srcId="{95BD9A29-466D-4A19-A7E4-6604E1761C84}" destId="{99516A27-F7D7-4827-B216-375C9793ACD9}" srcOrd="4" destOrd="0" presId="urn:microsoft.com/office/officeart/2005/8/layout/bList2"/>
    <dgm:cxn modelId="{DBA8B2AB-F8F5-4EDB-8078-15AB707A7912}" type="presParOf" srcId="{99516A27-F7D7-4827-B216-375C9793ACD9}" destId="{84E176CE-7766-4152-84DB-9EC52097C6AC}" srcOrd="0" destOrd="0" presId="urn:microsoft.com/office/officeart/2005/8/layout/bList2"/>
    <dgm:cxn modelId="{9037B87C-6780-4485-B382-F1F44C21E693}" type="presParOf" srcId="{99516A27-F7D7-4827-B216-375C9793ACD9}" destId="{E65FF381-4873-482C-BF4D-3BE35623BD87}" srcOrd="1" destOrd="0" presId="urn:microsoft.com/office/officeart/2005/8/layout/bList2"/>
    <dgm:cxn modelId="{CE16E810-B3C6-4961-89A3-2654D4102179}" type="presParOf" srcId="{99516A27-F7D7-4827-B216-375C9793ACD9}" destId="{CD2AE17E-645F-48AB-B07C-B4B15814A290}" srcOrd="2" destOrd="0" presId="urn:microsoft.com/office/officeart/2005/8/layout/bList2"/>
    <dgm:cxn modelId="{5DC1AFAB-A1A6-4235-9A3E-AA6BF1C0376E}" type="presParOf" srcId="{99516A27-F7D7-4827-B216-375C9793ACD9}" destId="{E33A7460-F791-4C47-B926-9612507122B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E37B3CE-8157-47DB-A588-1D42E741C3E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52F9FC-AEF6-4025-A6E8-136AEAB4379D}">
      <dgm:prSet phldrT="[Текст]" custT="1"/>
      <dgm:spPr/>
      <dgm:t>
        <a:bodyPr/>
        <a:lstStyle/>
        <a:p>
          <a:r>
            <a:rPr lang="ru-RU" sz="1400" dirty="0" smtClean="0"/>
            <a:t>В</a:t>
          </a:r>
          <a:r>
            <a:rPr lang="ru-RU" sz="1000" dirty="0" smtClean="0"/>
            <a:t> </a:t>
          </a:r>
          <a:r>
            <a:rPr lang="ru-RU" sz="1400" dirty="0" smtClean="0"/>
            <a:t>помещении Ресурсного центра были организованы условия для приёма документов</a:t>
          </a:r>
          <a:endParaRPr lang="ru-RU" sz="1400" dirty="0"/>
        </a:p>
      </dgm:t>
    </dgm:pt>
    <dgm:pt modelId="{508DF1F9-5D45-4DF6-8CFC-B8E3A333E6C4}" type="parTrans" cxnId="{B6C355B6-5CA7-4E65-B825-52F9767EF437}">
      <dgm:prSet/>
      <dgm:spPr/>
      <dgm:t>
        <a:bodyPr/>
        <a:lstStyle/>
        <a:p>
          <a:endParaRPr lang="ru-RU"/>
        </a:p>
      </dgm:t>
    </dgm:pt>
    <dgm:pt modelId="{9287CFAB-BC8D-431E-95BD-FFCEC1CE1EB6}" type="sibTrans" cxnId="{B6C355B6-5CA7-4E65-B825-52F9767EF437}">
      <dgm:prSet/>
      <dgm:spPr/>
      <dgm:t>
        <a:bodyPr/>
        <a:lstStyle/>
        <a:p>
          <a:endParaRPr lang="ru-RU"/>
        </a:p>
      </dgm:t>
    </dgm:pt>
    <dgm:pt modelId="{12ECD580-9CDD-4B0A-9358-80C2B5F270DB}">
      <dgm:prSet phldrT="[Текст]" custT="1"/>
      <dgm:spPr/>
      <dgm:t>
        <a:bodyPr/>
        <a:lstStyle/>
        <a:p>
          <a:r>
            <a:rPr lang="ru-RU" sz="1400" dirty="0" smtClean="0"/>
            <a:t>В решении сложных вопросов сотрудники Ресурсного центра обращались за консультациями в медико-социальную экспертизу Новосибирской области.</a:t>
          </a:r>
          <a:endParaRPr lang="ru-RU" sz="1400" dirty="0"/>
        </a:p>
      </dgm:t>
    </dgm:pt>
    <dgm:pt modelId="{1F0D0E9A-5C18-4793-9921-863A53C9E835}" type="parTrans" cxnId="{796CFDCE-BF74-4830-A6E7-D35A898BC5D5}">
      <dgm:prSet/>
      <dgm:spPr/>
      <dgm:t>
        <a:bodyPr/>
        <a:lstStyle/>
        <a:p>
          <a:endParaRPr lang="ru-RU"/>
        </a:p>
      </dgm:t>
    </dgm:pt>
    <dgm:pt modelId="{D8343DD8-CABA-4F79-B02D-118318300FAF}" type="sibTrans" cxnId="{796CFDCE-BF74-4830-A6E7-D35A898BC5D5}">
      <dgm:prSet/>
      <dgm:spPr/>
      <dgm:t>
        <a:bodyPr/>
        <a:lstStyle/>
        <a:p>
          <a:endParaRPr lang="ru-RU"/>
        </a:p>
      </dgm:t>
    </dgm:pt>
    <dgm:pt modelId="{A7A7F5AE-AEC5-4509-BE0C-7DC44BD90BE5}">
      <dgm:prSet phldrT="[Текст]" custT="1"/>
      <dgm:spPr/>
      <dgm:t>
        <a:bodyPr/>
        <a:lstStyle/>
        <a:p>
          <a:r>
            <a:rPr lang="ru-RU" sz="1400" dirty="0" smtClean="0"/>
            <a:t>В РЦ  проводились  вступительные экзамены</a:t>
          </a:r>
          <a:endParaRPr lang="ru-RU" sz="1400" dirty="0"/>
        </a:p>
      </dgm:t>
    </dgm:pt>
    <dgm:pt modelId="{DDA2874F-0AF4-4D6D-B50B-A6CE6754A579}" type="parTrans" cxnId="{E2092079-238B-4D02-92ED-B053060C1196}">
      <dgm:prSet/>
      <dgm:spPr/>
      <dgm:t>
        <a:bodyPr/>
        <a:lstStyle/>
        <a:p>
          <a:endParaRPr lang="ru-RU"/>
        </a:p>
      </dgm:t>
    </dgm:pt>
    <dgm:pt modelId="{41A56A42-D701-43B8-8515-C4B092C0632E}" type="sibTrans" cxnId="{E2092079-238B-4D02-92ED-B053060C1196}">
      <dgm:prSet/>
      <dgm:spPr/>
      <dgm:t>
        <a:bodyPr/>
        <a:lstStyle/>
        <a:p>
          <a:endParaRPr lang="ru-RU"/>
        </a:p>
      </dgm:t>
    </dgm:pt>
    <dgm:pt modelId="{7D04096A-C8E9-41A0-A4D2-97EDB82C9D09}">
      <dgm:prSet phldrT="[Текст]" custT="1"/>
      <dgm:spPr/>
      <dgm:t>
        <a:bodyPr/>
        <a:lstStyle/>
        <a:p>
          <a:r>
            <a:rPr lang="ru-RU" sz="1400" dirty="0" smtClean="0"/>
            <a:t>В дни зачисления фиксировалось количество поступивших, воспользовавшихся особым правом, на общих основаниях, на внебюджетной основе.</a:t>
          </a:r>
          <a:endParaRPr lang="ru-RU" sz="1400" dirty="0"/>
        </a:p>
      </dgm:t>
    </dgm:pt>
    <dgm:pt modelId="{17061415-B6C1-421B-96D0-A8D07AEAF77D}" type="parTrans" cxnId="{91C1F5BC-C7B0-412E-BAA8-180D85EA4280}">
      <dgm:prSet/>
      <dgm:spPr/>
      <dgm:t>
        <a:bodyPr/>
        <a:lstStyle/>
        <a:p>
          <a:endParaRPr lang="ru-RU"/>
        </a:p>
      </dgm:t>
    </dgm:pt>
    <dgm:pt modelId="{7E55E6CA-9ED8-47A1-8D30-278AE3872F50}" type="sibTrans" cxnId="{91C1F5BC-C7B0-412E-BAA8-180D85EA4280}">
      <dgm:prSet/>
      <dgm:spPr/>
      <dgm:t>
        <a:bodyPr/>
        <a:lstStyle/>
        <a:p>
          <a:endParaRPr lang="ru-RU"/>
        </a:p>
      </dgm:t>
    </dgm:pt>
    <dgm:pt modelId="{19F70FD6-AF46-4483-88E1-73DFD13811D8}">
      <dgm:prSet/>
      <dgm:spPr/>
      <dgm:t>
        <a:bodyPr/>
        <a:lstStyle/>
        <a:p>
          <a:r>
            <a:rPr lang="ru-RU" dirty="0" smtClean="0"/>
            <a:t>Ежедневно отслеживалось количество подавших заявление на поступление обрабатывались данные, составлялись беседы с абитуриентами с целью создания оптимальных условий для вступительных экзаменов и адекватной организации образовательного процесса в будущем.</a:t>
          </a:r>
          <a:endParaRPr lang="ru-RU" dirty="0"/>
        </a:p>
      </dgm:t>
    </dgm:pt>
    <dgm:pt modelId="{D22B9F2D-18F4-4921-881D-0196927012EB}" type="parTrans" cxnId="{8EEC60F6-E333-4E13-9749-F3773AB6992A}">
      <dgm:prSet/>
      <dgm:spPr/>
      <dgm:t>
        <a:bodyPr/>
        <a:lstStyle/>
        <a:p>
          <a:endParaRPr lang="ru-RU"/>
        </a:p>
      </dgm:t>
    </dgm:pt>
    <dgm:pt modelId="{136080DD-138A-425D-981F-81DCD0779627}" type="sibTrans" cxnId="{8EEC60F6-E333-4E13-9749-F3773AB6992A}">
      <dgm:prSet/>
      <dgm:spPr/>
      <dgm:t>
        <a:bodyPr/>
        <a:lstStyle/>
        <a:p>
          <a:endParaRPr lang="ru-RU"/>
        </a:p>
      </dgm:t>
    </dgm:pt>
    <dgm:pt modelId="{5088D407-B126-4797-8D1E-70BACFBA386D}" type="pres">
      <dgm:prSet presAssocID="{4E37B3CE-8157-47DB-A588-1D42E741C3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AC8A1A-A5AC-40A0-8D44-71DC3C2200B3}" type="pres">
      <dgm:prSet presAssocID="{5F52F9FC-AEF6-4025-A6E8-136AEAB437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D9F83-AAB4-4057-A688-965772CB09D8}" type="pres">
      <dgm:prSet presAssocID="{9287CFAB-BC8D-431E-95BD-FFCEC1CE1EB6}" presName="sibTrans" presStyleCnt="0"/>
      <dgm:spPr/>
    </dgm:pt>
    <dgm:pt modelId="{636BAC4A-F91A-4A1F-BAB1-970D6984BA98}" type="pres">
      <dgm:prSet presAssocID="{12ECD580-9CDD-4B0A-9358-80C2B5F270D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7A283-75A9-41DA-9B00-DD70802F75BD}" type="pres">
      <dgm:prSet presAssocID="{D8343DD8-CABA-4F79-B02D-118318300FAF}" presName="sibTrans" presStyleCnt="0"/>
      <dgm:spPr/>
    </dgm:pt>
    <dgm:pt modelId="{4F1B0D09-731C-4E6D-B539-45D46B8CEE9C}" type="pres">
      <dgm:prSet presAssocID="{A7A7F5AE-AEC5-4509-BE0C-7DC44BD90BE5}" presName="node" presStyleLbl="node1" presStyleIdx="2" presStyleCnt="5" custLinFactNeighborX="-1201" custLinFactNeighborY="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3EB55-58C6-46F2-A22F-45195E677118}" type="pres">
      <dgm:prSet presAssocID="{41A56A42-D701-43B8-8515-C4B092C0632E}" presName="sibTrans" presStyleCnt="0"/>
      <dgm:spPr/>
    </dgm:pt>
    <dgm:pt modelId="{DFEF7D92-9265-4A1E-B4EA-34BC72394DDA}" type="pres">
      <dgm:prSet presAssocID="{19F70FD6-AF46-4483-88E1-73DFD13811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014AC-5A0C-4ED3-803D-93AC1D94D01E}" type="pres">
      <dgm:prSet presAssocID="{136080DD-138A-425D-981F-81DCD0779627}" presName="sibTrans" presStyleCnt="0"/>
      <dgm:spPr/>
    </dgm:pt>
    <dgm:pt modelId="{AE3FAF7E-1EB6-4344-9BD0-B488B2235079}" type="pres">
      <dgm:prSet presAssocID="{7D04096A-C8E9-41A0-A4D2-97EDB82C9D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C29C9B-7F28-4FBD-BE7E-69EACDD0A6E2}" type="presOf" srcId="{4E37B3CE-8157-47DB-A588-1D42E741C3EC}" destId="{5088D407-B126-4797-8D1E-70BACFBA386D}" srcOrd="0" destOrd="0" presId="urn:microsoft.com/office/officeart/2005/8/layout/default"/>
    <dgm:cxn modelId="{A839D63F-6C56-43AC-8437-A93F30C3A539}" type="presOf" srcId="{A7A7F5AE-AEC5-4509-BE0C-7DC44BD90BE5}" destId="{4F1B0D09-731C-4E6D-B539-45D46B8CEE9C}" srcOrd="0" destOrd="0" presId="urn:microsoft.com/office/officeart/2005/8/layout/default"/>
    <dgm:cxn modelId="{796CFDCE-BF74-4830-A6E7-D35A898BC5D5}" srcId="{4E37B3CE-8157-47DB-A588-1D42E741C3EC}" destId="{12ECD580-9CDD-4B0A-9358-80C2B5F270DB}" srcOrd="1" destOrd="0" parTransId="{1F0D0E9A-5C18-4793-9921-863A53C9E835}" sibTransId="{D8343DD8-CABA-4F79-B02D-118318300FAF}"/>
    <dgm:cxn modelId="{8EEC60F6-E333-4E13-9749-F3773AB6992A}" srcId="{4E37B3CE-8157-47DB-A588-1D42E741C3EC}" destId="{19F70FD6-AF46-4483-88E1-73DFD13811D8}" srcOrd="3" destOrd="0" parTransId="{D22B9F2D-18F4-4921-881D-0196927012EB}" sibTransId="{136080DD-138A-425D-981F-81DCD0779627}"/>
    <dgm:cxn modelId="{E2092079-238B-4D02-92ED-B053060C1196}" srcId="{4E37B3CE-8157-47DB-A588-1D42E741C3EC}" destId="{A7A7F5AE-AEC5-4509-BE0C-7DC44BD90BE5}" srcOrd="2" destOrd="0" parTransId="{DDA2874F-0AF4-4D6D-B50B-A6CE6754A579}" sibTransId="{41A56A42-D701-43B8-8515-C4B092C0632E}"/>
    <dgm:cxn modelId="{4A415251-A6AA-4288-911C-0FBCF6123970}" type="presOf" srcId="{7D04096A-C8E9-41A0-A4D2-97EDB82C9D09}" destId="{AE3FAF7E-1EB6-4344-9BD0-B488B2235079}" srcOrd="0" destOrd="0" presId="urn:microsoft.com/office/officeart/2005/8/layout/default"/>
    <dgm:cxn modelId="{79AB4279-CBB4-49B4-B7DD-4032F49BA33F}" type="presOf" srcId="{5F52F9FC-AEF6-4025-A6E8-136AEAB4379D}" destId="{CDAC8A1A-A5AC-40A0-8D44-71DC3C2200B3}" srcOrd="0" destOrd="0" presId="urn:microsoft.com/office/officeart/2005/8/layout/default"/>
    <dgm:cxn modelId="{91C1F5BC-C7B0-412E-BAA8-180D85EA4280}" srcId="{4E37B3CE-8157-47DB-A588-1D42E741C3EC}" destId="{7D04096A-C8E9-41A0-A4D2-97EDB82C9D09}" srcOrd="4" destOrd="0" parTransId="{17061415-B6C1-421B-96D0-A8D07AEAF77D}" sibTransId="{7E55E6CA-9ED8-47A1-8D30-278AE3872F50}"/>
    <dgm:cxn modelId="{D6CEA1A3-D6C4-4684-95BF-DF1CE0520B0D}" type="presOf" srcId="{19F70FD6-AF46-4483-88E1-73DFD13811D8}" destId="{DFEF7D92-9265-4A1E-B4EA-34BC72394DDA}" srcOrd="0" destOrd="0" presId="urn:microsoft.com/office/officeart/2005/8/layout/default"/>
    <dgm:cxn modelId="{B6C355B6-5CA7-4E65-B825-52F9767EF437}" srcId="{4E37B3CE-8157-47DB-A588-1D42E741C3EC}" destId="{5F52F9FC-AEF6-4025-A6E8-136AEAB4379D}" srcOrd="0" destOrd="0" parTransId="{508DF1F9-5D45-4DF6-8CFC-B8E3A333E6C4}" sibTransId="{9287CFAB-BC8D-431E-95BD-FFCEC1CE1EB6}"/>
    <dgm:cxn modelId="{A47E4742-FCCE-4587-91AE-8CAF93290B75}" type="presOf" srcId="{12ECD580-9CDD-4B0A-9358-80C2B5F270DB}" destId="{636BAC4A-F91A-4A1F-BAB1-970D6984BA98}" srcOrd="0" destOrd="0" presId="urn:microsoft.com/office/officeart/2005/8/layout/default"/>
    <dgm:cxn modelId="{EFA0C5FB-E446-4A00-BE7C-53278764F44C}" type="presParOf" srcId="{5088D407-B126-4797-8D1E-70BACFBA386D}" destId="{CDAC8A1A-A5AC-40A0-8D44-71DC3C2200B3}" srcOrd="0" destOrd="0" presId="urn:microsoft.com/office/officeart/2005/8/layout/default"/>
    <dgm:cxn modelId="{A51F58FD-41E1-42AC-B28C-95DC784D6A87}" type="presParOf" srcId="{5088D407-B126-4797-8D1E-70BACFBA386D}" destId="{862D9F83-AAB4-4057-A688-965772CB09D8}" srcOrd="1" destOrd="0" presId="urn:microsoft.com/office/officeart/2005/8/layout/default"/>
    <dgm:cxn modelId="{E50EDFBE-94C5-4ABF-A9D8-8B55F1CDEE6B}" type="presParOf" srcId="{5088D407-B126-4797-8D1E-70BACFBA386D}" destId="{636BAC4A-F91A-4A1F-BAB1-970D6984BA98}" srcOrd="2" destOrd="0" presId="urn:microsoft.com/office/officeart/2005/8/layout/default"/>
    <dgm:cxn modelId="{8DBA6F22-9200-4AAA-9EB8-5129ECB4D476}" type="presParOf" srcId="{5088D407-B126-4797-8D1E-70BACFBA386D}" destId="{3497A283-75A9-41DA-9B00-DD70802F75BD}" srcOrd="3" destOrd="0" presId="urn:microsoft.com/office/officeart/2005/8/layout/default"/>
    <dgm:cxn modelId="{6F5607EE-4068-40A6-BAC5-8AAD17780A57}" type="presParOf" srcId="{5088D407-B126-4797-8D1E-70BACFBA386D}" destId="{4F1B0D09-731C-4E6D-B539-45D46B8CEE9C}" srcOrd="4" destOrd="0" presId="urn:microsoft.com/office/officeart/2005/8/layout/default"/>
    <dgm:cxn modelId="{B0DFBC81-8B62-4112-A36B-F531A7AA8904}" type="presParOf" srcId="{5088D407-B126-4797-8D1E-70BACFBA386D}" destId="{6EC3EB55-58C6-46F2-A22F-45195E677118}" srcOrd="5" destOrd="0" presId="urn:microsoft.com/office/officeart/2005/8/layout/default"/>
    <dgm:cxn modelId="{C7955DA5-CA99-417F-9DBC-CDD4D73B3906}" type="presParOf" srcId="{5088D407-B126-4797-8D1E-70BACFBA386D}" destId="{DFEF7D92-9265-4A1E-B4EA-34BC72394DDA}" srcOrd="6" destOrd="0" presId="urn:microsoft.com/office/officeart/2005/8/layout/default"/>
    <dgm:cxn modelId="{2E3324CB-C608-4E5E-A0A2-E8E3F8E262B0}" type="presParOf" srcId="{5088D407-B126-4797-8D1E-70BACFBA386D}" destId="{558014AC-5A0C-4ED3-803D-93AC1D94D01E}" srcOrd="7" destOrd="0" presId="urn:microsoft.com/office/officeart/2005/8/layout/default"/>
    <dgm:cxn modelId="{FBEC80EF-C434-4685-8CDC-84DC2BDBB86C}" type="presParOf" srcId="{5088D407-B126-4797-8D1E-70BACFBA386D}" destId="{AE3FAF7E-1EB6-4344-9BD0-B488B223507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E37B3CE-8157-47DB-A588-1D42E741C3E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52F9FC-AEF6-4025-A6E8-136AEAB4379D}">
      <dgm:prSet phldrT="[Текст]" custT="1"/>
      <dgm:spPr/>
      <dgm:t>
        <a:bodyPr/>
        <a:lstStyle/>
        <a:p>
          <a:r>
            <a:rPr lang="ru-RU" sz="1800" dirty="0" smtClean="0"/>
            <a:t>Обращения</a:t>
          </a:r>
          <a:endParaRPr lang="ru-RU" sz="1800" dirty="0"/>
        </a:p>
      </dgm:t>
    </dgm:pt>
    <dgm:pt modelId="{508DF1F9-5D45-4DF6-8CFC-B8E3A333E6C4}" type="parTrans" cxnId="{B6C355B6-5CA7-4E65-B825-52F9767EF437}">
      <dgm:prSet/>
      <dgm:spPr/>
      <dgm:t>
        <a:bodyPr/>
        <a:lstStyle/>
        <a:p>
          <a:endParaRPr lang="ru-RU"/>
        </a:p>
      </dgm:t>
    </dgm:pt>
    <dgm:pt modelId="{9287CFAB-BC8D-431E-95BD-FFCEC1CE1EB6}" type="sibTrans" cxnId="{B6C355B6-5CA7-4E65-B825-52F9767EF437}">
      <dgm:prSet/>
      <dgm:spPr/>
      <dgm:t>
        <a:bodyPr/>
        <a:lstStyle/>
        <a:p>
          <a:endParaRPr lang="ru-RU"/>
        </a:p>
      </dgm:t>
    </dgm:pt>
    <dgm:pt modelId="{12ECD580-9CDD-4B0A-9358-80C2B5F270DB}">
      <dgm:prSet phldrT="[Текст]" custT="1"/>
      <dgm:spPr/>
      <dgm:t>
        <a:bodyPr/>
        <a:lstStyle/>
        <a:p>
          <a:r>
            <a:rPr lang="ru-RU" sz="1400" dirty="0" smtClean="0"/>
            <a:t>Научно-практический семинар</a:t>
          </a:r>
          <a:endParaRPr lang="ru-RU" sz="1400" dirty="0"/>
        </a:p>
      </dgm:t>
    </dgm:pt>
    <dgm:pt modelId="{1F0D0E9A-5C18-4793-9921-863A53C9E835}" type="parTrans" cxnId="{796CFDCE-BF74-4830-A6E7-D35A898BC5D5}">
      <dgm:prSet/>
      <dgm:spPr/>
      <dgm:t>
        <a:bodyPr/>
        <a:lstStyle/>
        <a:p>
          <a:endParaRPr lang="ru-RU"/>
        </a:p>
      </dgm:t>
    </dgm:pt>
    <dgm:pt modelId="{D8343DD8-CABA-4F79-B02D-118318300FAF}" type="sibTrans" cxnId="{796CFDCE-BF74-4830-A6E7-D35A898BC5D5}">
      <dgm:prSet/>
      <dgm:spPr/>
      <dgm:t>
        <a:bodyPr/>
        <a:lstStyle/>
        <a:p>
          <a:endParaRPr lang="ru-RU"/>
        </a:p>
      </dgm:t>
    </dgm:pt>
    <dgm:pt modelId="{A7A7F5AE-AEC5-4509-BE0C-7DC44BD90BE5}">
      <dgm:prSet phldrT="[Текст]" custT="1"/>
      <dgm:spPr/>
      <dgm:t>
        <a:bodyPr/>
        <a:lstStyle/>
        <a:p>
          <a:r>
            <a:rPr lang="ru-RU" sz="1400" dirty="0" smtClean="0"/>
            <a:t>Индивидуальные запросы</a:t>
          </a:r>
          <a:endParaRPr lang="ru-RU" sz="1400" dirty="0"/>
        </a:p>
      </dgm:t>
    </dgm:pt>
    <dgm:pt modelId="{DDA2874F-0AF4-4D6D-B50B-A6CE6754A579}" type="parTrans" cxnId="{E2092079-238B-4D02-92ED-B053060C1196}">
      <dgm:prSet/>
      <dgm:spPr/>
      <dgm:t>
        <a:bodyPr/>
        <a:lstStyle/>
        <a:p>
          <a:endParaRPr lang="ru-RU"/>
        </a:p>
      </dgm:t>
    </dgm:pt>
    <dgm:pt modelId="{41A56A42-D701-43B8-8515-C4B092C0632E}" type="sibTrans" cxnId="{E2092079-238B-4D02-92ED-B053060C1196}">
      <dgm:prSet/>
      <dgm:spPr/>
      <dgm:t>
        <a:bodyPr/>
        <a:lstStyle/>
        <a:p>
          <a:endParaRPr lang="ru-RU"/>
        </a:p>
      </dgm:t>
    </dgm:pt>
    <dgm:pt modelId="{7D04096A-C8E9-41A0-A4D2-97EDB82C9D09}">
      <dgm:prSet phldrT="[Текст]" custT="1"/>
      <dgm:spPr/>
      <dgm:t>
        <a:bodyPr/>
        <a:lstStyle/>
        <a:p>
          <a:r>
            <a:rPr lang="ru-RU" sz="1400" dirty="0" smtClean="0"/>
            <a:t>Вовлечение  </a:t>
          </a:r>
          <a:r>
            <a:rPr lang="ru-RU" sz="1400" dirty="0" err="1" smtClean="0"/>
            <a:t>студентов-инвали</a:t>
          </a:r>
          <a:endParaRPr lang="ru-RU" sz="1400" dirty="0" smtClean="0"/>
        </a:p>
        <a:p>
          <a:r>
            <a:rPr lang="ru-RU" sz="1400" dirty="0" err="1" smtClean="0"/>
            <a:t>дов</a:t>
          </a:r>
          <a:r>
            <a:rPr lang="ru-RU" sz="1400" dirty="0" smtClean="0"/>
            <a:t> в волонтёрскую, </a:t>
          </a:r>
          <a:r>
            <a:rPr lang="ru-RU" sz="1400" dirty="0" err="1" smtClean="0"/>
            <a:t>социокультурную</a:t>
          </a:r>
          <a:r>
            <a:rPr lang="ru-RU" sz="1400" dirty="0" smtClean="0"/>
            <a:t>, НИД</a:t>
          </a:r>
          <a:endParaRPr lang="ru-RU" sz="1400" dirty="0"/>
        </a:p>
      </dgm:t>
    </dgm:pt>
    <dgm:pt modelId="{17061415-B6C1-421B-96D0-A8D07AEAF77D}" type="parTrans" cxnId="{91C1F5BC-C7B0-412E-BAA8-180D85EA4280}">
      <dgm:prSet/>
      <dgm:spPr/>
      <dgm:t>
        <a:bodyPr/>
        <a:lstStyle/>
        <a:p>
          <a:endParaRPr lang="ru-RU"/>
        </a:p>
      </dgm:t>
    </dgm:pt>
    <dgm:pt modelId="{7E55E6CA-9ED8-47A1-8D30-278AE3872F50}" type="sibTrans" cxnId="{91C1F5BC-C7B0-412E-BAA8-180D85EA4280}">
      <dgm:prSet/>
      <dgm:spPr/>
      <dgm:t>
        <a:bodyPr/>
        <a:lstStyle/>
        <a:p>
          <a:endParaRPr lang="ru-RU"/>
        </a:p>
      </dgm:t>
    </dgm:pt>
    <dgm:pt modelId="{19F70FD6-AF46-4483-88E1-73DFD13811D8}">
      <dgm:prSet/>
      <dgm:spPr/>
      <dgm:t>
        <a:bodyPr/>
        <a:lstStyle/>
        <a:p>
          <a:r>
            <a:rPr lang="ru-RU" dirty="0" err="1" smtClean="0"/>
            <a:t>Тьюторское</a:t>
          </a:r>
          <a:r>
            <a:rPr lang="ru-RU" dirty="0" smtClean="0"/>
            <a:t>  сопровождение</a:t>
          </a:r>
        </a:p>
        <a:p>
          <a:r>
            <a:rPr lang="ru-RU" dirty="0" smtClean="0"/>
            <a:t>Методическая поддержка</a:t>
          </a:r>
        </a:p>
        <a:p>
          <a:r>
            <a:rPr lang="ru-RU" dirty="0" err="1" smtClean="0"/>
            <a:t>Психокоррекционная</a:t>
          </a:r>
          <a:r>
            <a:rPr lang="ru-RU" dirty="0" smtClean="0"/>
            <a:t>  помощь</a:t>
          </a:r>
        </a:p>
        <a:p>
          <a:r>
            <a:rPr lang="ru-RU" dirty="0" smtClean="0"/>
            <a:t>Услуги переводчика РЖЯ</a:t>
          </a:r>
          <a:endParaRPr lang="ru-RU" dirty="0"/>
        </a:p>
      </dgm:t>
    </dgm:pt>
    <dgm:pt modelId="{D22B9F2D-18F4-4921-881D-0196927012EB}" type="parTrans" cxnId="{8EEC60F6-E333-4E13-9749-F3773AB6992A}">
      <dgm:prSet/>
      <dgm:spPr/>
      <dgm:t>
        <a:bodyPr/>
        <a:lstStyle/>
        <a:p>
          <a:endParaRPr lang="ru-RU"/>
        </a:p>
      </dgm:t>
    </dgm:pt>
    <dgm:pt modelId="{136080DD-138A-425D-981F-81DCD0779627}" type="sibTrans" cxnId="{8EEC60F6-E333-4E13-9749-F3773AB6992A}">
      <dgm:prSet/>
      <dgm:spPr/>
      <dgm:t>
        <a:bodyPr/>
        <a:lstStyle/>
        <a:p>
          <a:endParaRPr lang="ru-RU"/>
        </a:p>
      </dgm:t>
    </dgm:pt>
    <dgm:pt modelId="{5088D407-B126-4797-8D1E-70BACFBA386D}" type="pres">
      <dgm:prSet presAssocID="{4E37B3CE-8157-47DB-A588-1D42E741C3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AC8A1A-A5AC-40A0-8D44-71DC3C2200B3}" type="pres">
      <dgm:prSet presAssocID="{5F52F9FC-AEF6-4025-A6E8-136AEAB437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D9F83-AAB4-4057-A688-965772CB09D8}" type="pres">
      <dgm:prSet presAssocID="{9287CFAB-BC8D-431E-95BD-FFCEC1CE1EB6}" presName="sibTrans" presStyleCnt="0"/>
      <dgm:spPr/>
    </dgm:pt>
    <dgm:pt modelId="{636BAC4A-F91A-4A1F-BAB1-970D6984BA98}" type="pres">
      <dgm:prSet presAssocID="{12ECD580-9CDD-4B0A-9358-80C2B5F270D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7A283-75A9-41DA-9B00-DD70802F75BD}" type="pres">
      <dgm:prSet presAssocID="{D8343DD8-CABA-4F79-B02D-118318300FAF}" presName="sibTrans" presStyleCnt="0"/>
      <dgm:spPr/>
    </dgm:pt>
    <dgm:pt modelId="{4F1B0D09-731C-4E6D-B539-45D46B8CEE9C}" type="pres">
      <dgm:prSet presAssocID="{A7A7F5AE-AEC5-4509-BE0C-7DC44BD90BE5}" presName="node" presStyleLbl="node1" presStyleIdx="2" presStyleCnt="5" custLinFactNeighborX="-1201" custLinFactNeighborY="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3EB55-58C6-46F2-A22F-45195E677118}" type="pres">
      <dgm:prSet presAssocID="{41A56A42-D701-43B8-8515-C4B092C0632E}" presName="sibTrans" presStyleCnt="0"/>
      <dgm:spPr/>
    </dgm:pt>
    <dgm:pt modelId="{DFEF7D92-9265-4A1E-B4EA-34BC72394DDA}" type="pres">
      <dgm:prSet presAssocID="{19F70FD6-AF46-4483-88E1-73DFD13811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014AC-5A0C-4ED3-803D-93AC1D94D01E}" type="pres">
      <dgm:prSet presAssocID="{136080DD-138A-425D-981F-81DCD0779627}" presName="sibTrans" presStyleCnt="0"/>
      <dgm:spPr/>
    </dgm:pt>
    <dgm:pt modelId="{AE3FAF7E-1EB6-4344-9BD0-B488B2235079}" type="pres">
      <dgm:prSet presAssocID="{7D04096A-C8E9-41A0-A4D2-97EDB82C9D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B8895F-D94A-4164-8FB2-020D98424D92}" type="presOf" srcId="{19F70FD6-AF46-4483-88E1-73DFD13811D8}" destId="{DFEF7D92-9265-4A1E-B4EA-34BC72394DDA}" srcOrd="0" destOrd="0" presId="urn:microsoft.com/office/officeart/2005/8/layout/default"/>
    <dgm:cxn modelId="{0C372696-3694-481B-A581-59C96BF6CED7}" type="presOf" srcId="{12ECD580-9CDD-4B0A-9358-80C2B5F270DB}" destId="{636BAC4A-F91A-4A1F-BAB1-970D6984BA98}" srcOrd="0" destOrd="0" presId="urn:microsoft.com/office/officeart/2005/8/layout/default"/>
    <dgm:cxn modelId="{88DD3224-600B-4968-97CF-E411E362D04E}" type="presOf" srcId="{4E37B3CE-8157-47DB-A588-1D42E741C3EC}" destId="{5088D407-B126-4797-8D1E-70BACFBA386D}" srcOrd="0" destOrd="0" presId="urn:microsoft.com/office/officeart/2005/8/layout/default"/>
    <dgm:cxn modelId="{796CFDCE-BF74-4830-A6E7-D35A898BC5D5}" srcId="{4E37B3CE-8157-47DB-A588-1D42E741C3EC}" destId="{12ECD580-9CDD-4B0A-9358-80C2B5F270DB}" srcOrd="1" destOrd="0" parTransId="{1F0D0E9A-5C18-4793-9921-863A53C9E835}" sibTransId="{D8343DD8-CABA-4F79-B02D-118318300FAF}"/>
    <dgm:cxn modelId="{8EEC60F6-E333-4E13-9749-F3773AB6992A}" srcId="{4E37B3CE-8157-47DB-A588-1D42E741C3EC}" destId="{19F70FD6-AF46-4483-88E1-73DFD13811D8}" srcOrd="3" destOrd="0" parTransId="{D22B9F2D-18F4-4921-881D-0196927012EB}" sibTransId="{136080DD-138A-425D-981F-81DCD0779627}"/>
    <dgm:cxn modelId="{E2092079-238B-4D02-92ED-B053060C1196}" srcId="{4E37B3CE-8157-47DB-A588-1D42E741C3EC}" destId="{A7A7F5AE-AEC5-4509-BE0C-7DC44BD90BE5}" srcOrd="2" destOrd="0" parTransId="{DDA2874F-0AF4-4D6D-B50B-A6CE6754A579}" sibTransId="{41A56A42-D701-43B8-8515-C4B092C0632E}"/>
    <dgm:cxn modelId="{8FCF5CAD-77CE-4357-A15D-7845135F9224}" type="presOf" srcId="{5F52F9FC-AEF6-4025-A6E8-136AEAB4379D}" destId="{CDAC8A1A-A5AC-40A0-8D44-71DC3C2200B3}" srcOrd="0" destOrd="0" presId="urn:microsoft.com/office/officeart/2005/8/layout/default"/>
    <dgm:cxn modelId="{917D070A-7581-42FD-84FB-D3AE205A485B}" type="presOf" srcId="{A7A7F5AE-AEC5-4509-BE0C-7DC44BD90BE5}" destId="{4F1B0D09-731C-4E6D-B539-45D46B8CEE9C}" srcOrd="0" destOrd="0" presId="urn:microsoft.com/office/officeart/2005/8/layout/default"/>
    <dgm:cxn modelId="{AF90ADAB-E5FE-4BA8-A44C-2E8613C4109B}" type="presOf" srcId="{7D04096A-C8E9-41A0-A4D2-97EDB82C9D09}" destId="{AE3FAF7E-1EB6-4344-9BD0-B488B2235079}" srcOrd="0" destOrd="0" presId="urn:microsoft.com/office/officeart/2005/8/layout/default"/>
    <dgm:cxn modelId="{91C1F5BC-C7B0-412E-BAA8-180D85EA4280}" srcId="{4E37B3CE-8157-47DB-A588-1D42E741C3EC}" destId="{7D04096A-C8E9-41A0-A4D2-97EDB82C9D09}" srcOrd="4" destOrd="0" parTransId="{17061415-B6C1-421B-96D0-A8D07AEAF77D}" sibTransId="{7E55E6CA-9ED8-47A1-8D30-278AE3872F50}"/>
    <dgm:cxn modelId="{B6C355B6-5CA7-4E65-B825-52F9767EF437}" srcId="{4E37B3CE-8157-47DB-A588-1D42E741C3EC}" destId="{5F52F9FC-AEF6-4025-A6E8-136AEAB4379D}" srcOrd="0" destOrd="0" parTransId="{508DF1F9-5D45-4DF6-8CFC-B8E3A333E6C4}" sibTransId="{9287CFAB-BC8D-431E-95BD-FFCEC1CE1EB6}"/>
    <dgm:cxn modelId="{1A4115DB-1AF5-454C-A3DE-040872499EDC}" type="presParOf" srcId="{5088D407-B126-4797-8D1E-70BACFBA386D}" destId="{CDAC8A1A-A5AC-40A0-8D44-71DC3C2200B3}" srcOrd="0" destOrd="0" presId="urn:microsoft.com/office/officeart/2005/8/layout/default"/>
    <dgm:cxn modelId="{41F93E0A-45AF-4AD5-8DEE-3D5160253CDD}" type="presParOf" srcId="{5088D407-B126-4797-8D1E-70BACFBA386D}" destId="{862D9F83-AAB4-4057-A688-965772CB09D8}" srcOrd="1" destOrd="0" presId="urn:microsoft.com/office/officeart/2005/8/layout/default"/>
    <dgm:cxn modelId="{E055A1E3-4C95-4A98-8E59-7C4DBB2EF49A}" type="presParOf" srcId="{5088D407-B126-4797-8D1E-70BACFBA386D}" destId="{636BAC4A-F91A-4A1F-BAB1-970D6984BA98}" srcOrd="2" destOrd="0" presId="urn:microsoft.com/office/officeart/2005/8/layout/default"/>
    <dgm:cxn modelId="{C20DAC45-021A-42B0-8C4E-92815E2449E8}" type="presParOf" srcId="{5088D407-B126-4797-8D1E-70BACFBA386D}" destId="{3497A283-75A9-41DA-9B00-DD70802F75BD}" srcOrd="3" destOrd="0" presId="urn:microsoft.com/office/officeart/2005/8/layout/default"/>
    <dgm:cxn modelId="{83B0AA94-3D0F-4BA1-8175-9828EDB8345B}" type="presParOf" srcId="{5088D407-B126-4797-8D1E-70BACFBA386D}" destId="{4F1B0D09-731C-4E6D-B539-45D46B8CEE9C}" srcOrd="4" destOrd="0" presId="urn:microsoft.com/office/officeart/2005/8/layout/default"/>
    <dgm:cxn modelId="{CFC69E35-8E4D-4C12-9C5D-59C4284B11DF}" type="presParOf" srcId="{5088D407-B126-4797-8D1E-70BACFBA386D}" destId="{6EC3EB55-58C6-46F2-A22F-45195E677118}" srcOrd="5" destOrd="0" presId="urn:microsoft.com/office/officeart/2005/8/layout/default"/>
    <dgm:cxn modelId="{C71B0F47-2AE4-4758-943F-E1AE134DEACB}" type="presParOf" srcId="{5088D407-B126-4797-8D1E-70BACFBA386D}" destId="{DFEF7D92-9265-4A1E-B4EA-34BC72394DDA}" srcOrd="6" destOrd="0" presId="urn:microsoft.com/office/officeart/2005/8/layout/default"/>
    <dgm:cxn modelId="{B22689A4-47D1-4A0F-8C13-810108D69E03}" type="presParOf" srcId="{5088D407-B126-4797-8D1E-70BACFBA386D}" destId="{558014AC-5A0C-4ED3-803D-93AC1D94D01E}" srcOrd="7" destOrd="0" presId="urn:microsoft.com/office/officeart/2005/8/layout/default"/>
    <dgm:cxn modelId="{96563A60-6D72-4F6C-B85C-030369144588}" type="presParOf" srcId="{5088D407-B126-4797-8D1E-70BACFBA386D}" destId="{AE3FAF7E-1EB6-4344-9BD0-B488B223507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81C57-9FA9-495A-8139-407F4AB4CB8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12192A-2543-453A-B0E8-234CF80A03C4}">
      <dgm:prSet phldrT="[Текст]" custT="1"/>
      <dgm:spPr/>
      <dgm:t>
        <a:bodyPr/>
        <a:lstStyle/>
        <a:p>
          <a:r>
            <a:rPr lang="ru-RU" sz="2800" i="0" dirty="0" smtClean="0">
              <a:latin typeface="Times New Roman" pitchFamily="18" charset="0"/>
              <a:cs typeface="Times New Roman" pitchFamily="18" charset="0"/>
            </a:rPr>
            <a:t>I </a:t>
          </a:r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инициативность и самостоятельность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0F59417-EAE1-4C9E-A8FD-F6BCB4648B73}" type="parTrans" cxnId="{A5701C8B-59EE-4F81-A9D8-53349FF2DB5E}">
      <dgm:prSet/>
      <dgm:spPr/>
      <dgm:t>
        <a:bodyPr/>
        <a:lstStyle/>
        <a:p>
          <a:endParaRPr lang="ru-RU"/>
        </a:p>
      </dgm:t>
    </dgm:pt>
    <dgm:pt modelId="{2321B9F1-5476-4C5C-BD44-B6590E084E79}" type="sibTrans" cxnId="{A5701C8B-59EE-4F81-A9D8-53349FF2DB5E}">
      <dgm:prSet/>
      <dgm:spPr/>
      <dgm:t>
        <a:bodyPr/>
        <a:lstStyle/>
        <a:p>
          <a:endParaRPr lang="ru-RU"/>
        </a:p>
      </dgm:t>
    </dgm:pt>
    <dgm:pt modelId="{898614C5-C1EE-4542-A0BA-849D88B29511}">
      <dgm:prSet phldrT="[Текст]" custT="1"/>
      <dgm:spPr/>
      <dgm:t>
        <a:bodyPr/>
        <a:lstStyle/>
        <a:p>
          <a:r>
            <a:rPr lang="ru-RU" sz="2800" i="0" dirty="0" smtClean="0">
              <a:latin typeface="Times New Roman" pitchFamily="18" charset="0"/>
              <a:cs typeface="Times New Roman" pitchFamily="18" charset="0"/>
            </a:rPr>
            <a:t>II </a:t>
          </a:r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способность выбирать себе способ действия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0D9CF1A4-2153-447D-AF06-6CE2B7608831}" type="parTrans" cxnId="{0FCFA643-D265-4805-8D08-351CAFDB08BF}">
      <dgm:prSet/>
      <dgm:spPr/>
      <dgm:t>
        <a:bodyPr/>
        <a:lstStyle/>
        <a:p>
          <a:endParaRPr lang="ru-RU"/>
        </a:p>
      </dgm:t>
    </dgm:pt>
    <dgm:pt modelId="{0E8EDFA5-C4F6-49FD-BF6A-AE43A4D97A52}" type="sibTrans" cxnId="{0FCFA643-D265-4805-8D08-351CAFDB08BF}">
      <dgm:prSet/>
      <dgm:spPr/>
      <dgm:t>
        <a:bodyPr/>
        <a:lstStyle/>
        <a:p>
          <a:endParaRPr lang="ru-RU"/>
        </a:p>
      </dgm:t>
    </dgm:pt>
    <dgm:pt modelId="{A5FB6402-1DB8-4B52-B290-1E8960E40761}" type="pres">
      <dgm:prSet presAssocID="{80781C57-9FA9-495A-8139-407F4AB4CB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948BBF-13D1-4C92-B9A9-CC5AD95E3BF7}" type="pres">
      <dgm:prSet presAssocID="{1C12192A-2543-453A-B0E8-234CF80A03C4}" presName="node" presStyleLbl="node1" presStyleIdx="0" presStyleCnt="2" custLinFactNeighborX="-31991" custLinFactNeighborY="-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F136C-5214-4A3E-9DB0-34274A6B4B8A}" type="pres">
      <dgm:prSet presAssocID="{2321B9F1-5476-4C5C-BD44-B6590E084E79}" presName="sibTrans" presStyleCnt="0"/>
      <dgm:spPr/>
    </dgm:pt>
    <dgm:pt modelId="{988A1FE2-74D9-4652-B819-6CECA2F2E2AC}" type="pres">
      <dgm:prSet presAssocID="{898614C5-C1EE-4542-A0BA-849D88B2951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F88227-39D3-4BEC-B227-B3F0341E19B8}" type="presOf" srcId="{80781C57-9FA9-495A-8139-407F4AB4CB80}" destId="{A5FB6402-1DB8-4B52-B290-1E8960E40761}" srcOrd="0" destOrd="0" presId="urn:microsoft.com/office/officeart/2005/8/layout/hList6"/>
    <dgm:cxn modelId="{E9A38CB2-A07F-405B-BF5B-AB89776A6D48}" type="presOf" srcId="{1C12192A-2543-453A-B0E8-234CF80A03C4}" destId="{C7948BBF-13D1-4C92-B9A9-CC5AD95E3BF7}" srcOrd="0" destOrd="0" presId="urn:microsoft.com/office/officeart/2005/8/layout/hList6"/>
    <dgm:cxn modelId="{A5701C8B-59EE-4F81-A9D8-53349FF2DB5E}" srcId="{80781C57-9FA9-495A-8139-407F4AB4CB80}" destId="{1C12192A-2543-453A-B0E8-234CF80A03C4}" srcOrd="0" destOrd="0" parTransId="{80F59417-EAE1-4C9E-A8FD-F6BCB4648B73}" sibTransId="{2321B9F1-5476-4C5C-BD44-B6590E084E79}"/>
    <dgm:cxn modelId="{0FCFA643-D265-4805-8D08-351CAFDB08BF}" srcId="{80781C57-9FA9-495A-8139-407F4AB4CB80}" destId="{898614C5-C1EE-4542-A0BA-849D88B29511}" srcOrd="1" destOrd="0" parTransId="{0D9CF1A4-2153-447D-AF06-6CE2B7608831}" sibTransId="{0E8EDFA5-C4F6-49FD-BF6A-AE43A4D97A52}"/>
    <dgm:cxn modelId="{99D545C9-054E-4B7C-B501-343231F092A6}" type="presOf" srcId="{898614C5-C1EE-4542-A0BA-849D88B29511}" destId="{988A1FE2-74D9-4652-B819-6CECA2F2E2AC}" srcOrd="0" destOrd="0" presId="urn:microsoft.com/office/officeart/2005/8/layout/hList6"/>
    <dgm:cxn modelId="{6A4CF52C-8797-4EB4-82CE-016C43E4F2A0}" type="presParOf" srcId="{A5FB6402-1DB8-4B52-B290-1E8960E40761}" destId="{C7948BBF-13D1-4C92-B9A9-CC5AD95E3BF7}" srcOrd="0" destOrd="0" presId="urn:microsoft.com/office/officeart/2005/8/layout/hList6"/>
    <dgm:cxn modelId="{97562B01-AFE7-4CD8-BFDB-88482BA11A45}" type="presParOf" srcId="{A5FB6402-1DB8-4B52-B290-1E8960E40761}" destId="{4D5F136C-5214-4A3E-9DB0-34274A6B4B8A}" srcOrd="1" destOrd="0" presId="urn:microsoft.com/office/officeart/2005/8/layout/hList6"/>
    <dgm:cxn modelId="{2AF0ADAA-B64C-46B6-BE78-44B45197D285}" type="presParOf" srcId="{A5FB6402-1DB8-4B52-B290-1E8960E40761}" destId="{988A1FE2-74D9-4652-B819-6CECA2F2E2AC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6D391B-5E8D-44FC-A130-90E3E9FC50C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998C5-72AD-4077-939C-E3EF8517B51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D94FE2A-0724-46C1-9047-69E29148EDF0}" type="parTrans" cxnId="{5B5323A4-01AD-4879-BF4A-1A35909456A9}">
      <dgm:prSet/>
      <dgm:spPr/>
      <dgm:t>
        <a:bodyPr/>
        <a:lstStyle/>
        <a:p>
          <a:endParaRPr lang="ru-RU"/>
        </a:p>
      </dgm:t>
    </dgm:pt>
    <dgm:pt modelId="{88D1432C-A855-4FF1-A2D5-9E637E9148D0}" type="sibTrans" cxnId="{5B5323A4-01AD-4879-BF4A-1A35909456A9}">
      <dgm:prSet/>
      <dgm:spPr/>
      <dgm:t>
        <a:bodyPr/>
        <a:lstStyle/>
        <a:p>
          <a:endParaRPr lang="ru-RU"/>
        </a:p>
      </dgm:t>
    </dgm:pt>
    <dgm:pt modelId="{162475F3-2F82-4F89-8E58-8E51A39CD8B1}">
      <dgm:prSet phldrT="[Текст]" custT="1"/>
      <dgm:spPr/>
      <dgm:t>
        <a:bodyPr/>
        <a:lstStyle/>
        <a:p>
          <a:r>
            <a:rPr lang="ru-RU" sz="18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помощь в первичной организации обучения, адаптации;</a:t>
          </a:r>
          <a:r>
            <a: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FD115A2-096F-49F7-822D-9D541EF40E4F}" type="parTrans" cxnId="{4AC3716D-14CA-4C68-9A9F-DFFB949C0715}">
      <dgm:prSet/>
      <dgm:spPr/>
      <dgm:t>
        <a:bodyPr/>
        <a:lstStyle/>
        <a:p>
          <a:endParaRPr lang="ru-RU"/>
        </a:p>
      </dgm:t>
    </dgm:pt>
    <dgm:pt modelId="{CC6982CA-F0C4-4EC6-97CD-AE26CC98065F}" type="sibTrans" cxnId="{4AC3716D-14CA-4C68-9A9F-DFFB949C0715}">
      <dgm:prSet/>
      <dgm:spPr/>
      <dgm:t>
        <a:bodyPr/>
        <a:lstStyle/>
        <a:p>
          <a:endParaRPr lang="ru-RU"/>
        </a:p>
      </dgm:t>
    </dgm:pt>
    <dgm:pt modelId="{DD8E367D-3958-423D-9630-14C466EA347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AE85BB3-99CF-45A8-ACB6-20854CC7B245}" type="parTrans" cxnId="{C57516E2-CB44-4E77-A522-DBA4B52B8163}">
      <dgm:prSet/>
      <dgm:spPr/>
      <dgm:t>
        <a:bodyPr/>
        <a:lstStyle/>
        <a:p>
          <a:endParaRPr lang="ru-RU"/>
        </a:p>
      </dgm:t>
    </dgm:pt>
    <dgm:pt modelId="{253A5598-17E8-45A2-B3C5-1F6C080E3792}" type="sibTrans" cxnId="{C57516E2-CB44-4E77-A522-DBA4B52B8163}">
      <dgm:prSet/>
      <dgm:spPr/>
      <dgm:t>
        <a:bodyPr/>
        <a:lstStyle/>
        <a:p>
          <a:endParaRPr lang="ru-RU"/>
        </a:p>
      </dgm:t>
    </dgm:pt>
    <dgm:pt modelId="{76A17EB4-A7BA-4F49-B5B4-5FE88AEF9808}">
      <dgm:prSet phldrT="[Текст]" custT="1"/>
      <dgm:spPr/>
      <dgm:t>
        <a:bodyPr/>
        <a:lstStyle/>
        <a:p>
          <a:r>
            <a: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Предметно-пространственная структура помощи в выражении бытовых навыков и способах коммуникации, адаптации к условиям  жизни образовательной </a:t>
          </a:r>
          <a:r>
            <a:rPr lang="ru-RU" sz="18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организациии</a:t>
          </a:r>
          <a:r>
            <a: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AEB22D-3A75-4E37-A015-184A44BE7AB7}" type="parTrans" cxnId="{5CF83BBB-6889-4F1F-ACBD-E2CDC8ACB1BE}">
      <dgm:prSet/>
      <dgm:spPr/>
      <dgm:t>
        <a:bodyPr/>
        <a:lstStyle/>
        <a:p>
          <a:endParaRPr lang="ru-RU"/>
        </a:p>
      </dgm:t>
    </dgm:pt>
    <dgm:pt modelId="{50F82308-032C-4901-8352-EE639DF11140}" type="sibTrans" cxnId="{5CF83BBB-6889-4F1F-ACBD-E2CDC8ACB1BE}">
      <dgm:prSet/>
      <dgm:spPr/>
      <dgm:t>
        <a:bodyPr/>
        <a:lstStyle/>
        <a:p>
          <a:endParaRPr lang="ru-RU"/>
        </a:p>
      </dgm:t>
    </dgm:pt>
    <dgm:pt modelId="{8E5B3DC1-ADA5-4AF0-93F6-01E40A19A668}">
      <dgm:prSet phldrT="[Текст]" custT="1"/>
      <dgm:spPr/>
      <dgm:t>
        <a:bodyPr/>
        <a:lstStyle/>
        <a:p>
          <a:r>
            <a:rPr lang="ru-RU" sz="18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установление эмоционального контакта с педагогом и со специалистом, помощь в первичной организации учебной </a:t>
          </a:r>
          <a:r>
            <a:rPr lang="ru-RU" sz="1800" i="1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деятельностиперехода</a:t>
          </a:r>
          <a:r>
            <a:rPr lang="ru-RU" sz="18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к фронтальным </a:t>
          </a:r>
          <a:r>
            <a:rPr lang="ru-RU" sz="20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инструкциям;</a:t>
          </a:r>
          <a:endParaRPr lang="ru-RU" sz="20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ABE18F-577C-4555-9EA4-18430A1F78CA}" type="parTrans" cxnId="{D8856A04-8B3C-4EEE-A2A8-7F5A7326FAD3}">
      <dgm:prSet/>
      <dgm:spPr/>
      <dgm:t>
        <a:bodyPr/>
        <a:lstStyle/>
        <a:p>
          <a:endParaRPr lang="ru-RU"/>
        </a:p>
      </dgm:t>
    </dgm:pt>
    <dgm:pt modelId="{069817B0-1672-4253-94D9-BFEC2EC53C04}" type="sibTrans" cxnId="{D8856A04-8B3C-4EEE-A2A8-7F5A7326FAD3}">
      <dgm:prSet/>
      <dgm:spPr/>
      <dgm:t>
        <a:bodyPr/>
        <a:lstStyle/>
        <a:p>
          <a:endParaRPr lang="ru-RU"/>
        </a:p>
      </dgm:t>
    </dgm:pt>
    <dgm:pt modelId="{0E4E70C1-CF3B-4415-B19F-D309600E9968}">
      <dgm:prSet phldrT="[Текст]" custT="1"/>
      <dgm:spPr/>
      <dgm:t>
        <a:bodyPr/>
        <a:lstStyle/>
        <a:p>
          <a:r>
            <a: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индивидуальная помощь и поддержка в бытовых делах и </a:t>
          </a:r>
          <a:r>
            <a:rPr lang="ru-RU" sz="180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коммуникациии:на</a:t>
          </a:r>
          <a:r>
            <a: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перемене сложнее выразить себя, ответить на вопросы чужого человека.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D6EBE8-2826-4AD0-9247-19E0CF4D1748}" type="parTrans" cxnId="{6D4CFA6E-7788-486A-AE1F-B1979FAECE5F}">
      <dgm:prSet/>
      <dgm:spPr/>
      <dgm:t>
        <a:bodyPr/>
        <a:lstStyle/>
        <a:p>
          <a:endParaRPr lang="ru-RU"/>
        </a:p>
      </dgm:t>
    </dgm:pt>
    <dgm:pt modelId="{3C6AD861-FAF5-457C-8795-28EBA5B87140}" type="sibTrans" cxnId="{6D4CFA6E-7788-486A-AE1F-B1979FAECE5F}">
      <dgm:prSet/>
      <dgm:spPr/>
      <dgm:t>
        <a:bodyPr/>
        <a:lstStyle/>
        <a:p>
          <a:endParaRPr lang="ru-RU"/>
        </a:p>
      </dgm:t>
    </dgm:pt>
    <dgm:pt modelId="{260F2405-AE06-4D3E-AAFE-7DA5B9ABE83C}" type="pres">
      <dgm:prSet presAssocID="{B36D391B-5E8D-44FC-A130-90E3E9FC50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BAED8-8A7F-42C4-8EB2-E1FD06DD9674}" type="pres">
      <dgm:prSet presAssocID="{6CD998C5-72AD-4077-939C-E3EF8517B51B}" presName="composite" presStyleCnt="0"/>
      <dgm:spPr/>
    </dgm:pt>
    <dgm:pt modelId="{B83CC00F-001D-4913-A32B-22CF7603ABFB}" type="pres">
      <dgm:prSet presAssocID="{6CD998C5-72AD-4077-939C-E3EF8517B51B}" presName="parentText" presStyleLbl="alignNode1" presStyleIdx="0" presStyleCnt="2" custScaleY="1703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90C4D-2B8C-4E49-A6B7-09EF42166EE8}" type="pres">
      <dgm:prSet presAssocID="{6CD998C5-72AD-4077-939C-E3EF8517B51B}" presName="descendantText" presStyleLbl="alignAcc1" presStyleIdx="0" presStyleCnt="2" custScaleY="221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F9ED0-B2AF-4F2C-92E5-657541F73DB5}" type="pres">
      <dgm:prSet presAssocID="{88D1432C-A855-4FF1-A2D5-9E637E9148D0}" presName="sp" presStyleCnt="0"/>
      <dgm:spPr/>
    </dgm:pt>
    <dgm:pt modelId="{E99A77A1-0C03-46A0-AFFD-6B2CAD8D9381}" type="pres">
      <dgm:prSet presAssocID="{DD8E367D-3958-423D-9630-14C466EA347C}" presName="composite" presStyleCnt="0"/>
      <dgm:spPr/>
    </dgm:pt>
    <dgm:pt modelId="{17B82112-D45E-41C0-A5BC-DB218E8AD56B}" type="pres">
      <dgm:prSet presAssocID="{DD8E367D-3958-423D-9630-14C466EA347C}" presName="parentText" presStyleLbl="alignNode1" presStyleIdx="1" presStyleCnt="2" custScaleY="1981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388C0-1702-458E-B4F8-5DDB34E00247}" type="pres">
      <dgm:prSet presAssocID="{DD8E367D-3958-423D-9630-14C466EA347C}" presName="descendantText" presStyleLbl="alignAcc1" presStyleIdx="1" presStyleCnt="2" custScaleY="257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5323A4-01AD-4879-BF4A-1A35909456A9}" srcId="{B36D391B-5E8D-44FC-A130-90E3E9FC50C1}" destId="{6CD998C5-72AD-4077-939C-E3EF8517B51B}" srcOrd="0" destOrd="0" parTransId="{4D94FE2A-0724-46C1-9047-69E29148EDF0}" sibTransId="{88D1432C-A855-4FF1-A2D5-9E637E9148D0}"/>
    <dgm:cxn modelId="{FA894054-0455-4D03-9F36-BA248A7C42CD}" type="presOf" srcId="{0E4E70C1-CF3B-4415-B19F-D309600E9968}" destId="{173388C0-1702-458E-B4F8-5DDB34E00247}" srcOrd="0" destOrd="1" presId="urn:microsoft.com/office/officeart/2005/8/layout/chevron2"/>
    <dgm:cxn modelId="{6D4CFA6E-7788-486A-AE1F-B1979FAECE5F}" srcId="{DD8E367D-3958-423D-9630-14C466EA347C}" destId="{0E4E70C1-CF3B-4415-B19F-D309600E9968}" srcOrd="1" destOrd="0" parTransId="{AFD6EBE8-2826-4AD0-9247-19E0CF4D1748}" sibTransId="{3C6AD861-FAF5-457C-8795-28EBA5B87140}"/>
    <dgm:cxn modelId="{BBCF381F-2A68-480F-81A8-200CF40369AB}" type="presOf" srcId="{76A17EB4-A7BA-4F49-B5B4-5FE88AEF9808}" destId="{173388C0-1702-458E-B4F8-5DDB34E00247}" srcOrd="0" destOrd="0" presId="urn:microsoft.com/office/officeart/2005/8/layout/chevron2"/>
    <dgm:cxn modelId="{E4AC689A-2AEC-45F0-8ECF-F9451D943345}" type="presOf" srcId="{B36D391B-5E8D-44FC-A130-90E3E9FC50C1}" destId="{260F2405-AE06-4D3E-AAFE-7DA5B9ABE83C}" srcOrd="0" destOrd="0" presId="urn:microsoft.com/office/officeart/2005/8/layout/chevron2"/>
    <dgm:cxn modelId="{999F2735-C504-4EAE-AF1E-1982E43F027D}" type="presOf" srcId="{8E5B3DC1-ADA5-4AF0-93F6-01E40A19A668}" destId="{6FE90C4D-2B8C-4E49-A6B7-09EF42166EE8}" srcOrd="0" destOrd="1" presId="urn:microsoft.com/office/officeart/2005/8/layout/chevron2"/>
    <dgm:cxn modelId="{70D632DC-6942-48BD-A0E8-8CCA33164A0E}" type="presOf" srcId="{DD8E367D-3958-423D-9630-14C466EA347C}" destId="{17B82112-D45E-41C0-A5BC-DB218E8AD56B}" srcOrd="0" destOrd="0" presId="urn:microsoft.com/office/officeart/2005/8/layout/chevron2"/>
    <dgm:cxn modelId="{CC219EA9-4D76-4BE0-B6DB-42E023F944A6}" type="presOf" srcId="{6CD998C5-72AD-4077-939C-E3EF8517B51B}" destId="{B83CC00F-001D-4913-A32B-22CF7603ABFB}" srcOrd="0" destOrd="0" presId="urn:microsoft.com/office/officeart/2005/8/layout/chevron2"/>
    <dgm:cxn modelId="{D8856A04-8B3C-4EEE-A2A8-7F5A7326FAD3}" srcId="{6CD998C5-72AD-4077-939C-E3EF8517B51B}" destId="{8E5B3DC1-ADA5-4AF0-93F6-01E40A19A668}" srcOrd="1" destOrd="0" parTransId="{BDABE18F-577C-4555-9EA4-18430A1F78CA}" sibTransId="{069817B0-1672-4253-94D9-BFEC2EC53C04}"/>
    <dgm:cxn modelId="{4AC3716D-14CA-4C68-9A9F-DFFB949C0715}" srcId="{6CD998C5-72AD-4077-939C-E3EF8517B51B}" destId="{162475F3-2F82-4F89-8E58-8E51A39CD8B1}" srcOrd="0" destOrd="0" parTransId="{FFD115A2-096F-49F7-822D-9D541EF40E4F}" sibTransId="{CC6982CA-F0C4-4EC6-97CD-AE26CC98065F}"/>
    <dgm:cxn modelId="{C57516E2-CB44-4E77-A522-DBA4B52B8163}" srcId="{B36D391B-5E8D-44FC-A130-90E3E9FC50C1}" destId="{DD8E367D-3958-423D-9630-14C466EA347C}" srcOrd="1" destOrd="0" parTransId="{6AE85BB3-99CF-45A8-ACB6-20854CC7B245}" sibTransId="{253A5598-17E8-45A2-B3C5-1F6C080E3792}"/>
    <dgm:cxn modelId="{5CF83BBB-6889-4F1F-ACBD-E2CDC8ACB1BE}" srcId="{DD8E367D-3958-423D-9630-14C466EA347C}" destId="{76A17EB4-A7BA-4F49-B5B4-5FE88AEF9808}" srcOrd="0" destOrd="0" parTransId="{18AEB22D-3A75-4E37-A015-184A44BE7AB7}" sibTransId="{50F82308-032C-4901-8352-EE639DF11140}"/>
    <dgm:cxn modelId="{45E78155-B9A6-4A02-8F5B-B77AA67E7270}" type="presOf" srcId="{162475F3-2F82-4F89-8E58-8E51A39CD8B1}" destId="{6FE90C4D-2B8C-4E49-A6B7-09EF42166EE8}" srcOrd="0" destOrd="0" presId="urn:microsoft.com/office/officeart/2005/8/layout/chevron2"/>
    <dgm:cxn modelId="{96284519-825B-4D17-9A83-9D1CF844DAE2}" type="presParOf" srcId="{260F2405-AE06-4D3E-AAFE-7DA5B9ABE83C}" destId="{1A5BAED8-8A7F-42C4-8EB2-E1FD06DD9674}" srcOrd="0" destOrd="0" presId="urn:microsoft.com/office/officeart/2005/8/layout/chevron2"/>
    <dgm:cxn modelId="{7132FDFB-0A49-4F5D-8A8F-04562F0B7384}" type="presParOf" srcId="{1A5BAED8-8A7F-42C4-8EB2-E1FD06DD9674}" destId="{B83CC00F-001D-4913-A32B-22CF7603ABFB}" srcOrd="0" destOrd="0" presId="urn:microsoft.com/office/officeart/2005/8/layout/chevron2"/>
    <dgm:cxn modelId="{FC1AD0BC-5BA9-4A25-B103-07C4D69E0479}" type="presParOf" srcId="{1A5BAED8-8A7F-42C4-8EB2-E1FD06DD9674}" destId="{6FE90C4D-2B8C-4E49-A6B7-09EF42166EE8}" srcOrd="1" destOrd="0" presId="urn:microsoft.com/office/officeart/2005/8/layout/chevron2"/>
    <dgm:cxn modelId="{17715176-D771-481C-BCB6-0719B07925AD}" type="presParOf" srcId="{260F2405-AE06-4D3E-AAFE-7DA5B9ABE83C}" destId="{B12F9ED0-B2AF-4F2C-92E5-657541F73DB5}" srcOrd="1" destOrd="0" presId="urn:microsoft.com/office/officeart/2005/8/layout/chevron2"/>
    <dgm:cxn modelId="{D3488079-A910-428D-A1A7-A31C8714DC58}" type="presParOf" srcId="{260F2405-AE06-4D3E-AAFE-7DA5B9ABE83C}" destId="{E99A77A1-0C03-46A0-AFFD-6B2CAD8D9381}" srcOrd="2" destOrd="0" presId="urn:microsoft.com/office/officeart/2005/8/layout/chevron2"/>
    <dgm:cxn modelId="{DF7D3DD0-2011-482B-AF59-69FBDE3258D1}" type="presParOf" srcId="{E99A77A1-0C03-46A0-AFFD-6B2CAD8D9381}" destId="{17B82112-D45E-41C0-A5BC-DB218E8AD56B}" srcOrd="0" destOrd="0" presId="urn:microsoft.com/office/officeart/2005/8/layout/chevron2"/>
    <dgm:cxn modelId="{BD894FE4-7659-42AC-B1F2-1C7DF9B15E8F}" type="presParOf" srcId="{E99A77A1-0C03-46A0-AFFD-6B2CAD8D9381}" destId="{173388C0-1702-458E-B4F8-5DDB34E002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6D391B-5E8D-44FC-A130-90E3E9FC50C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998C5-72AD-4077-939C-E3EF8517B51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D94FE2A-0724-46C1-9047-69E29148EDF0}" type="parTrans" cxnId="{5B5323A4-01AD-4879-BF4A-1A35909456A9}">
      <dgm:prSet/>
      <dgm:spPr/>
      <dgm:t>
        <a:bodyPr/>
        <a:lstStyle/>
        <a:p>
          <a:endParaRPr lang="ru-RU"/>
        </a:p>
      </dgm:t>
    </dgm:pt>
    <dgm:pt modelId="{88D1432C-A855-4FF1-A2D5-9E637E9148D0}" type="sibTrans" cxnId="{5B5323A4-01AD-4879-BF4A-1A35909456A9}">
      <dgm:prSet/>
      <dgm:spPr/>
      <dgm:t>
        <a:bodyPr/>
        <a:lstStyle/>
        <a:p>
          <a:endParaRPr lang="ru-RU"/>
        </a:p>
      </dgm:t>
    </dgm:pt>
    <dgm:pt modelId="{162475F3-2F82-4F89-8E58-8E51A39CD8B1}">
      <dgm:prSet phldrT="[Текст]" custT="1"/>
      <dgm:spPr/>
      <dgm:t>
        <a:bodyPr/>
        <a:lstStyle/>
        <a:p>
          <a:r>
            <a:rPr lang="ru-RU" sz="18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Помощь в освоении предметных знаний и универсальных умственных действий: </a:t>
          </a:r>
          <a:r>
            <a:rPr lang="ru-RU" sz="1800" i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пересказ своими словами учебного текста; наглядный план обладает критической важностью (символизация и пр.).</a:t>
          </a:r>
          <a:endParaRPr lang="ru-RU" sz="18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FD115A2-096F-49F7-822D-9D541EF40E4F}" type="parTrans" cxnId="{4AC3716D-14CA-4C68-9A9F-DFFB949C0715}">
      <dgm:prSet/>
      <dgm:spPr/>
      <dgm:t>
        <a:bodyPr/>
        <a:lstStyle/>
        <a:p>
          <a:endParaRPr lang="ru-RU"/>
        </a:p>
      </dgm:t>
    </dgm:pt>
    <dgm:pt modelId="{CC6982CA-F0C4-4EC6-97CD-AE26CC98065F}" type="sibTrans" cxnId="{4AC3716D-14CA-4C68-9A9F-DFFB949C0715}">
      <dgm:prSet/>
      <dgm:spPr/>
      <dgm:t>
        <a:bodyPr/>
        <a:lstStyle/>
        <a:p>
          <a:endParaRPr lang="ru-RU"/>
        </a:p>
      </dgm:t>
    </dgm:pt>
    <dgm:pt modelId="{DD8E367D-3958-423D-9630-14C466EA347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AE85BB3-99CF-45A8-ACB6-20854CC7B245}" type="parTrans" cxnId="{C57516E2-CB44-4E77-A522-DBA4B52B8163}">
      <dgm:prSet/>
      <dgm:spPr/>
      <dgm:t>
        <a:bodyPr/>
        <a:lstStyle/>
        <a:p>
          <a:endParaRPr lang="ru-RU"/>
        </a:p>
      </dgm:t>
    </dgm:pt>
    <dgm:pt modelId="{253A5598-17E8-45A2-B3C5-1F6C080E3792}" type="sibTrans" cxnId="{C57516E2-CB44-4E77-A522-DBA4B52B8163}">
      <dgm:prSet/>
      <dgm:spPr/>
      <dgm:t>
        <a:bodyPr/>
        <a:lstStyle/>
        <a:p>
          <a:endParaRPr lang="ru-RU"/>
        </a:p>
      </dgm:t>
    </dgm:pt>
    <dgm:pt modelId="{76A17EB4-A7BA-4F49-B5B4-5FE88AEF9808}">
      <dgm:prSet phldrT="[Текст]" custT="1"/>
      <dgm:spPr/>
      <dgm:t>
        <a:bodyPr/>
        <a:lstStyle/>
        <a:p>
          <a:r>
            <a:rPr lang="ru-RU" sz="180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Помощь в эмоционально-личностном, эмоционально-волевом, социальном </a:t>
          </a:r>
          <a:r>
            <a:rPr lang="ru-RU" sz="1800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развитиии</a:t>
          </a:r>
          <a:r>
            <a:rPr lang="ru-RU" sz="180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не зависит от интеллекта. </a:t>
          </a:r>
          <a:endParaRPr lang="ru-RU" sz="1800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AEB22D-3A75-4E37-A015-184A44BE7AB7}" type="parTrans" cxnId="{5CF83BBB-6889-4F1F-ACBD-E2CDC8ACB1BE}">
      <dgm:prSet/>
      <dgm:spPr/>
      <dgm:t>
        <a:bodyPr/>
        <a:lstStyle/>
        <a:p>
          <a:endParaRPr lang="ru-RU"/>
        </a:p>
      </dgm:t>
    </dgm:pt>
    <dgm:pt modelId="{50F82308-032C-4901-8352-EE639DF11140}" type="sibTrans" cxnId="{5CF83BBB-6889-4F1F-ACBD-E2CDC8ACB1BE}">
      <dgm:prSet/>
      <dgm:spPr/>
      <dgm:t>
        <a:bodyPr/>
        <a:lstStyle/>
        <a:p>
          <a:endParaRPr lang="ru-RU"/>
        </a:p>
      </dgm:t>
    </dgm:pt>
    <dgm:pt modelId="{E916883D-5BBA-4218-9EA6-F024581B0491}">
      <dgm:prSet phldrT="[Текст]" custT="1"/>
      <dgm:spPr/>
      <dgm:t>
        <a:bodyPr/>
        <a:lstStyle/>
        <a:p>
          <a:r>
            <a:rPr lang="ru-RU" sz="180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Помощь </a:t>
          </a:r>
          <a:r>
            <a:rPr lang="ru-RU" sz="1800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вербализовывать</a:t>
          </a:r>
          <a:r>
            <a:rPr lang="ru-RU" sz="180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проживать ООП реализуется в совместной осмысленной деятельности.</a:t>
          </a:r>
          <a:endParaRPr lang="ru-RU" sz="1800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08A371-EFE7-47E3-98D6-B16F5E56806C}" type="parTrans" cxnId="{0A4ED0D5-5EF9-4695-93A6-78E4DD9122BA}">
      <dgm:prSet/>
      <dgm:spPr/>
      <dgm:t>
        <a:bodyPr/>
        <a:lstStyle/>
        <a:p>
          <a:endParaRPr lang="ru-RU"/>
        </a:p>
      </dgm:t>
    </dgm:pt>
    <dgm:pt modelId="{19CF353B-0F9E-4C95-B2D6-465E24013C6A}" type="sibTrans" cxnId="{0A4ED0D5-5EF9-4695-93A6-78E4DD9122BA}">
      <dgm:prSet/>
      <dgm:spPr/>
      <dgm:t>
        <a:bodyPr/>
        <a:lstStyle/>
        <a:p>
          <a:endParaRPr lang="ru-RU"/>
        </a:p>
      </dgm:t>
    </dgm:pt>
    <dgm:pt modelId="{260F2405-AE06-4D3E-AAFE-7DA5B9ABE83C}" type="pres">
      <dgm:prSet presAssocID="{B36D391B-5E8D-44FC-A130-90E3E9FC50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BAED8-8A7F-42C4-8EB2-E1FD06DD9674}" type="pres">
      <dgm:prSet presAssocID="{6CD998C5-72AD-4077-939C-E3EF8517B51B}" presName="composite" presStyleCnt="0"/>
      <dgm:spPr/>
    </dgm:pt>
    <dgm:pt modelId="{B83CC00F-001D-4913-A32B-22CF7603ABFB}" type="pres">
      <dgm:prSet presAssocID="{6CD998C5-72AD-4077-939C-E3EF8517B51B}" presName="parentText" presStyleLbl="alignNode1" presStyleIdx="0" presStyleCnt="2" custLinFactNeighborX="-1669" custLinFactNeighborY="-102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90C4D-2B8C-4E49-A6B7-09EF42166EE8}" type="pres">
      <dgm:prSet presAssocID="{6CD998C5-72AD-4077-939C-E3EF8517B51B}" presName="descendantText" presStyleLbl="alignAcc1" presStyleIdx="0" presStyleCnt="2" custScaleY="134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F9ED0-B2AF-4F2C-92E5-657541F73DB5}" type="pres">
      <dgm:prSet presAssocID="{88D1432C-A855-4FF1-A2D5-9E637E9148D0}" presName="sp" presStyleCnt="0"/>
      <dgm:spPr/>
    </dgm:pt>
    <dgm:pt modelId="{E99A77A1-0C03-46A0-AFFD-6B2CAD8D9381}" type="pres">
      <dgm:prSet presAssocID="{DD8E367D-3958-423D-9630-14C466EA347C}" presName="composite" presStyleCnt="0"/>
      <dgm:spPr/>
    </dgm:pt>
    <dgm:pt modelId="{17B82112-D45E-41C0-A5BC-DB218E8AD56B}" type="pres">
      <dgm:prSet presAssocID="{DD8E367D-3958-423D-9630-14C466EA347C}" presName="parentText" presStyleLbl="alignNode1" presStyleIdx="1" presStyleCnt="2" custScaleY="1104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388C0-1702-458E-B4F8-5DDB34E00247}" type="pres">
      <dgm:prSet presAssocID="{DD8E367D-3958-423D-9630-14C466EA347C}" presName="descendantText" presStyleLbl="alignAcc1" presStyleIdx="1" presStyleCnt="2" custScaleY="160456" custLinFactNeighborX="225" custLinFactNeighborY="18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5323A4-01AD-4879-BF4A-1A35909456A9}" srcId="{B36D391B-5E8D-44FC-A130-90E3E9FC50C1}" destId="{6CD998C5-72AD-4077-939C-E3EF8517B51B}" srcOrd="0" destOrd="0" parTransId="{4D94FE2A-0724-46C1-9047-69E29148EDF0}" sibTransId="{88D1432C-A855-4FF1-A2D5-9E637E9148D0}"/>
    <dgm:cxn modelId="{D8ABF25C-F4C8-4C6F-973A-3FF043AFD5B7}" type="presOf" srcId="{DD8E367D-3958-423D-9630-14C466EA347C}" destId="{17B82112-D45E-41C0-A5BC-DB218E8AD56B}" srcOrd="0" destOrd="0" presId="urn:microsoft.com/office/officeart/2005/8/layout/chevron2"/>
    <dgm:cxn modelId="{A54347E3-104A-4CEB-88F9-DFFF55209E5F}" type="presOf" srcId="{B36D391B-5E8D-44FC-A130-90E3E9FC50C1}" destId="{260F2405-AE06-4D3E-AAFE-7DA5B9ABE83C}" srcOrd="0" destOrd="0" presId="urn:microsoft.com/office/officeart/2005/8/layout/chevron2"/>
    <dgm:cxn modelId="{ECDD2D59-99DC-42E3-A155-3CCE2FA49302}" type="presOf" srcId="{76A17EB4-A7BA-4F49-B5B4-5FE88AEF9808}" destId="{173388C0-1702-458E-B4F8-5DDB34E00247}" srcOrd="0" destOrd="0" presId="urn:microsoft.com/office/officeart/2005/8/layout/chevron2"/>
    <dgm:cxn modelId="{B91E0882-60B3-47AE-8121-65AEB06C32F7}" type="presOf" srcId="{162475F3-2F82-4F89-8E58-8E51A39CD8B1}" destId="{6FE90C4D-2B8C-4E49-A6B7-09EF42166EE8}" srcOrd="0" destOrd="0" presId="urn:microsoft.com/office/officeart/2005/8/layout/chevron2"/>
    <dgm:cxn modelId="{0A4ED0D5-5EF9-4695-93A6-78E4DD9122BA}" srcId="{DD8E367D-3958-423D-9630-14C466EA347C}" destId="{E916883D-5BBA-4218-9EA6-F024581B0491}" srcOrd="1" destOrd="0" parTransId="{D908A371-EFE7-47E3-98D6-B16F5E56806C}" sibTransId="{19CF353B-0F9E-4C95-B2D6-465E24013C6A}"/>
    <dgm:cxn modelId="{4AC3716D-14CA-4C68-9A9F-DFFB949C0715}" srcId="{6CD998C5-72AD-4077-939C-E3EF8517B51B}" destId="{162475F3-2F82-4F89-8E58-8E51A39CD8B1}" srcOrd="0" destOrd="0" parTransId="{FFD115A2-096F-49F7-822D-9D541EF40E4F}" sibTransId="{CC6982CA-F0C4-4EC6-97CD-AE26CC98065F}"/>
    <dgm:cxn modelId="{C57516E2-CB44-4E77-A522-DBA4B52B8163}" srcId="{B36D391B-5E8D-44FC-A130-90E3E9FC50C1}" destId="{DD8E367D-3958-423D-9630-14C466EA347C}" srcOrd="1" destOrd="0" parTransId="{6AE85BB3-99CF-45A8-ACB6-20854CC7B245}" sibTransId="{253A5598-17E8-45A2-B3C5-1F6C080E3792}"/>
    <dgm:cxn modelId="{B65F3390-9CEC-4FDC-9386-90D5B740E8D8}" type="presOf" srcId="{E916883D-5BBA-4218-9EA6-F024581B0491}" destId="{173388C0-1702-458E-B4F8-5DDB34E00247}" srcOrd="0" destOrd="1" presId="urn:microsoft.com/office/officeart/2005/8/layout/chevron2"/>
    <dgm:cxn modelId="{5CF83BBB-6889-4F1F-ACBD-E2CDC8ACB1BE}" srcId="{DD8E367D-3958-423D-9630-14C466EA347C}" destId="{76A17EB4-A7BA-4F49-B5B4-5FE88AEF9808}" srcOrd="0" destOrd="0" parTransId="{18AEB22D-3A75-4E37-A015-184A44BE7AB7}" sibTransId="{50F82308-032C-4901-8352-EE639DF11140}"/>
    <dgm:cxn modelId="{1E86C878-E4E0-41CD-BE1E-53F32D55D4E5}" type="presOf" srcId="{6CD998C5-72AD-4077-939C-E3EF8517B51B}" destId="{B83CC00F-001D-4913-A32B-22CF7603ABFB}" srcOrd="0" destOrd="0" presId="urn:microsoft.com/office/officeart/2005/8/layout/chevron2"/>
    <dgm:cxn modelId="{669988F8-8F84-4CAD-907A-3D206A76F2D0}" type="presParOf" srcId="{260F2405-AE06-4D3E-AAFE-7DA5B9ABE83C}" destId="{1A5BAED8-8A7F-42C4-8EB2-E1FD06DD9674}" srcOrd="0" destOrd="0" presId="urn:microsoft.com/office/officeart/2005/8/layout/chevron2"/>
    <dgm:cxn modelId="{3C5462FE-CDDD-43B5-BE75-F0F0610A293E}" type="presParOf" srcId="{1A5BAED8-8A7F-42C4-8EB2-E1FD06DD9674}" destId="{B83CC00F-001D-4913-A32B-22CF7603ABFB}" srcOrd="0" destOrd="0" presId="urn:microsoft.com/office/officeart/2005/8/layout/chevron2"/>
    <dgm:cxn modelId="{991AFC48-6AE5-4B57-9525-66C454067C1D}" type="presParOf" srcId="{1A5BAED8-8A7F-42C4-8EB2-E1FD06DD9674}" destId="{6FE90C4D-2B8C-4E49-A6B7-09EF42166EE8}" srcOrd="1" destOrd="0" presId="urn:microsoft.com/office/officeart/2005/8/layout/chevron2"/>
    <dgm:cxn modelId="{61CBEBAE-9DC5-49B6-9BBF-7680A00E029A}" type="presParOf" srcId="{260F2405-AE06-4D3E-AAFE-7DA5B9ABE83C}" destId="{B12F9ED0-B2AF-4F2C-92E5-657541F73DB5}" srcOrd="1" destOrd="0" presId="urn:microsoft.com/office/officeart/2005/8/layout/chevron2"/>
    <dgm:cxn modelId="{55C105F0-5BF9-4257-B39F-1826DCE35661}" type="presParOf" srcId="{260F2405-AE06-4D3E-AAFE-7DA5B9ABE83C}" destId="{E99A77A1-0C03-46A0-AFFD-6B2CAD8D9381}" srcOrd="2" destOrd="0" presId="urn:microsoft.com/office/officeart/2005/8/layout/chevron2"/>
    <dgm:cxn modelId="{EC787CAF-4CFA-412D-BEEB-C849B0224616}" type="presParOf" srcId="{E99A77A1-0C03-46A0-AFFD-6B2CAD8D9381}" destId="{17B82112-D45E-41C0-A5BC-DB218E8AD56B}" srcOrd="0" destOrd="0" presId="urn:microsoft.com/office/officeart/2005/8/layout/chevron2"/>
    <dgm:cxn modelId="{A18C51B7-207F-4243-8FBA-0DCE20FA0064}" type="presParOf" srcId="{E99A77A1-0C03-46A0-AFFD-6B2CAD8D9381}" destId="{173388C0-1702-458E-B4F8-5DDB34E002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35C1DF-C7B4-4DBA-906A-51B84194AD1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8FA4B4-D9CA-4337-BC8F-DC994DCC1DF2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РЦ </a:t>
          </a:r>
          <a:r>
            <a:rPr lang="ru-RU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сосОВЗ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обеспечение условий для инвалидов объектов и образовательных услуг ФГБОУ ВО «НГПУ», оказания необходимой помощи, объединение и координация усилий подразделений по организации образовательной и инновационной деятельности в области психологии и педагогики, специальной психологии и педагогики, социологии</a:t>
          </a:r>
          <a:r>
            <a:rPr lang="ru-RU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BB4415-8819-4C60-9E20-EC2489C02E39}" type="parTrans" cxnId="{B67B9F43-CA51-4003-80E3-C85D5D6C2342}">
      <dgm:prSet/>
      <dgm:spPr/>
      <dgm:t>
        <a:bodyPr/>
        <a:lstStyle/>
        <a:p>
          <a:endParaRPr lang="ru-RU"/>
        </a:p>
      </dgm:t>
    </dgm:pt>
    <dgm:pt modelId="{9ACD2122-AAA3-4DD4-A249-AB4EAE85217B}" type="sibTrans" cxnId="{B67B9F43-CA51-4003-80E3-C85D5D6C2342}">
      <dgm:prSet/>
      <dgm:spPr/>
      <dgm:t>
        <a:bodyPr/>
        <a:lstStyle/>
        <a:p>
          <a:endParaRPr lang="ru-RU"/>
        </a:p>
      </dgm:t>
    </dgm:pt>
    <dgm:pt modelId="{1BE70148-11F8-41C2-98EC-167046ADC6BA}" type="pres">
      <dgm:prSet presAssocID="{0235C1DF-C7B4-4DBA-906A-51B84194AD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FE1399-6553-4FE6-BFD7-428A32E09319}" type="pres">
      <dgm:prSet presAssocID="{978FA4B4-D9CA-4337-BC8F-DC994DCC1DF2}" presName="centerShape" presStyleLbl="node0" presStyleIdx="0" presStyleCnt="1"/>
      <dgm:spPr/>
      <dgm:t>
        <a:bodyPr/>
        <a:lstStyle/>
        <a:p>
          <a:endParaRPr lang="ru-RU"/>
        </a:p>
      </dgm:t>
    </dgm:pt>
  </dgm:ptLst>
  <dgm:cxnLst>
    <dgm:cxn modelId="{01C1F87E-EB63-491F-9F97-AA3ECB28E55B}" type="presOf" srcId="{0235C1DF-C7B4-4DBA-906A-51B84194AD13}" destId="{1BE70148-11F8-41C2-98EC-167046ADC6BA}" srcOrd="0" destOrd="0" presId="urn:microsoft.com/office/officeart/2005/8/layout/radial1"/>
    <dgm:cxn modelId="{B67B9F43-CA51-4003-80E3-C85D5D6C2342}" srcId="{0235C1DF-C7B4-4DBA-906A-51B84194AD13}" destId="{978FA4B4-D9CA-4337-BC8F-DC994DCC1DF2}" srcOrd="0" destOrd="0" parTransId="{5EBB4415-8819-4C60-9E20-EC2489C02E39}" sibTransId="{9ACD2122-AAA3-4DD4-A249-AB4EAE85217B}"/>
    <dgm:cxn modelId="{D9C87161-23B3-4C93-A6E7-D04D48AF5279}" type="presOf" srcId="{978FA4B4-D9CA-4337-BC8F-DC994DCC1DF2}" destId="{B0FE1399-6553-4FE6-BFD7-428A32E09319}" srcOrd="0" destOrd="0" presId="urn:microsoft.com/office/officeart/2005/8/layout/radial1"/>
    <dgm:cxn modelId="{A9811809-D00B-414E-8849-672436FDDCFE}" type="presParOf" srcId="{1BE70148-11F8-41C2-98EC-167046ADC6BA}" destId="{B0FE1399-6553-4FE6-BFD7-428A32E09319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35C1DF-C7B4-4DBA-906A-51B84194AD1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EF3A54-BB09-438B-89E9-50705618180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1EC5A3F-430E-46B5-BCF0-C9E1A5E504D5}" type="parTrans" cxnId="{5AA4CFAD-47BC-4115-93E5-DC42F76786FA}">
      <dgm:prSet/>
      <dgm:spPr/>
      <dgm:t>
        <a:bodyPr/>
        <a:lstStyle/>
        <a:p>
          <a:endParaRPr lang="ru-RU"/>
        </a:p>
      </dgm:t>
    </dgm:pt>
    <dgm:pt modelId="{8B2F2635-4783-468F-8BDD-1F0DB7DD299B}" type="sibTrans" cxnId="{5AA4CFAD-47BC-4115-93E5-DC42F76786FA}">
      <dgm:prSet/>
      <dgm:spPr/>
      <dgm:t>
        <a:bodyPr/>
        <a:lstStyle/>
        <a:p>
          <a:endParaRPr lang="ru-RU"/>
        </a:p>
      </dgm:t>
    </dgm:pt>
    <dgm:pt modelId="{DF6CF0DA-4E07-404B-A596-9DE364ABBDE0}">
      <dgm:prSet phldrT="[Текст]" custT="1"/>
      <dgm:spPr/>
      <dgm:t>
        <a:bodyPr/>
        <a:lstStyle/>
        <a:p>
          <a:r>
            <a:rPr lang="ru-RU" sz="140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Формирование  </a:t>
          </a:r>
          <a:r>
            <a:rPr lang="ru-RU" sz="1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условий взаимной толерантности</a:t>
          </a:r>
          <a:endParaRPr lang="ru-RU" sz="1400" i="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01DAB8-F2D7-489A-AF47-DE9D85062E47}" type="parTrans" cxnId="{968D2A6E-87AD-45E5-B831-EF2D6F3637E2}">
      <dgm:prSet/>
      <dgm:spPr/>
      <dgm:t>
        <a:bodyPr/>
        <a:lstStyle/>
        <a:p>
          <a:endParaRPr lang="ru-RU"/>
        </a:p>
      </dgm:t>
    </dgm:pt>
    <dgm:pt modelId="{451B501A-1734-42E1-8B97-9D276C4FD544}" type="sibTrans" cxnId="{968D2A6E-87AD-45E5-B831-EF2D6F3637E2}">
      <dgm:prSet/>
      <dgm:spPr/>
      <dgm:t>
        <a:bodyPr/>
        <a:lstStyle/>
        <a:p>
          <a:endParaRPr lang="ru-RU"/>
        </a:p>
      </dgm:t>
    </dgm:pt>
    <dgm:pt modelId="{88457B18-C1CB-4FB5-8257-98753A479A38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Развитие НИД в сфере специальной психологии и педагогики в ФГБОУ ВО «НГПУ», организациях-партнёрах, учреждениях соцзащиты и здравоохранения</a:t>
          </a:r>
          <a:endParaRPr lang="ru-RU" sz="1100" i="1" dirty="0">
            <a:solidFill>
              <a:schemeClr val="bg1"/>
            </a:solidFill>
          </a:endParaRPr>
        </a:p>
      </dgm:t>
    </dgm:pt>
    <dgm:pt modelId="{8E3634D2-A7EB-4378-A96F-F2E2F5F8BD7C}" type="parTrans" cxnId="{4C8704D8-EEB0-4087-8626-B9142FF19BAA}">
      <dgm:prSet/>
      <dgm:spPr/>
      <dgm:t>
        <a:bodyPr/>
        <a:lstStyle/>
        <a:p>
          <a:endParaRPr lang="ru-RU"/>
        </a:p>
      </dgm:t>
    </dgm:pt>
    <dgm:pt modelId="{67318C89-236C-4AE0-A85A-DCA1C9FA1D49}" type="sibTrans" cxnId="{4C8704D8-EEB0-4087-8626-B9142FF19BAA}">
      <dgm:prSet/>
      <dgm:spPr/>
      <dgm:t>
        <a:bodyPr/>
        <a:lstStyle/>
        <a:p>
          <a:endParaRPr lang="ru-RU"/>
        </a:p>
      </dgm:t>
    </dgm:pt>
    <dgm:pt modelId="{21CEF940-13FC-43B3-81B8-D8E4C9D59ED5}">
      <dgm:prSet phldrT="[Текст]" custT="1"/>
      <dgm:spPr/>
      <dgm:t>
        <a:bodyPr/>
        <a:lstStyle/>
        <a:p>
          <a:r>
            <a:rPr lang="ru-RU" sz="120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Разработка, апробация и внедрение </a:t>
          </a:r>
          <a:r>
            <a:rPr lang="ru-RU" sz="1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вариативных образовательных маршрутов</a:t>
          </a:r>
          <a:r>
            <a:rPr lang="ru-RU" sz="120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(программ) сопровождения обучающихся с ОВЗ</a:t>
          </a:r>
          <a:endParaRPr lang="ru-RU" sz="1200" i="0" dirty="0">
            <a:solidFill>
              <a:schemeClr val="bg1"/>
            </a:solidFill>
          </a:endParaRPr>
        </a:p>
      </dgm:t>
    </dgm:pt>
    <dgm:pt modelId="{5A622928-1F2B-46FD-A103-34C677FAC097}" type="parTrans" cxnId="{59F26341-29A8-4096-B18E-8CC6DAE749F5}">
      <dgm:prSet/>
      <dgm:spPr/>
      <dgm:t>
        <a:bodyPr/>
        <a:lstStyle/>
        <a:p>
          <a:endParaRPr lang="ru-RU"/>
        </a:p>
      </dgm:t>
    </dgm:pt>
    <dgm:pt modelId="{D6460BCF-F0FD-4A41-B223-72B78855921E}" type="sibTrans" cxnId="{59F26341-29A8-4096-B18E-8CC6DAE749F5}">
      <dgm:prSet/>
      <dgm:spPr/>
      <dgm:t>
        <a:bodyPr/>
        <a:lstStyle/>
        <a:p>
          <a:endParaRPr lang="ru-RU"/>
        </a:p>
      </dgm:t>
    </dgm:pt>
    <dgm:pt modelId="{1BE70148-11F8-41C2-98EC-167046ADC6BA}" type="pres">
      <dgm:prSet presAssocID="{0235C1DF-C7B4-4DBA-906A-51B84194AD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F91389-8A92-45F5-BA6D-C7BAB0987EBA}" type="pres">
      <dgm:prSet presAssocID="{CAEF3A54-BB09-438B-89E9-507056181807}" presName="centerShape" presStyleLbl="node0" presStyleIdx="0" presStyleCnt="1"/>
      <dgm:spPr/>
      <dgm:t>
        <a:bodyPr/>
        <a:lstStyle/>
        <a:p>
          <a:endParaRPr lang="ru-RU"/>
        </a:p>
      </dgm:t>
    </dgm:pt>
    <dgm:pt modelId="{993F6301-003F-417B-BB2F-9B10731C2356}" type="pres">
      <dgm:prSet presAssocID="{DC01DAB8-F2D7-489A-AF47-DE9D85062E47}" presName="Name9" presStyleLbl="parChTrans1D2" presStyleIdx="0" presStyleCnt="3"/>
      <dgm:spPr/>
      <dgm:t>
        <a:bodyPr/>
        <a:lstStyle/>
        <a:p>
          <a:endParaRPr lang="ru-RU"/>
        </a:p>
      </dgm:t>
    </dgm:pt>
    <dgm:pt modelId="{32E06E42-D213-4AB8-9CE9-8FEEE3BC0598}" type="pres">
      <dgm:prSet presAssocID="{DC01DAB8-F2D7-489A-AF47-DE9D85062E47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C23325E-E1DF-4515-BFC7-DF0304D84486}" type="pres">
      <dgm:prSet presAssocID="{DF6CF0DA-4E07-404B-A596-9DE364ABBDE0}" presName="node" presStyleLbl="node1" presStyleIdx="0" presStyleCnt="3" custScaleX="136821" custScaleY="97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F7C88-1703-4813-997C-457AC3472FC6}" type="pres">
      <dgm:prSet presAssocID="{8E3634D2-A7EB-4378-A96F-F2E2F5F8BD7C}" presName="Name9" presStyleLbl="parChTrans1D2" presStyleIdx="1" presStyleCnt="3"/>
      <dgm:spPr/>
      <dgm:t>
        <a:bodyPr/>
        <a:lstStyle/>
        <a:p>
          <a:endParaRPr lang="ru-RU"/>
        </a:p>
      </dgm:t>
    </dgm:pt>
    <dgm:pt modelId="{1B98E38C-648A-4A46-B09C-009DA7759D6D}" type="pres">
      <dgm:prSet presAssocID="{8E3634D2-A7EB-4378-A96F-F2E2F5F8BD7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E73530D-8161-4B9F-B029-14CB7BE81336}" type="pres">
      <dgm:prSet presAssocID="{88457B18-C1CB-4FB5-8257-98753A479A38}" presName="node" presStyleLbl="node1" presStyleIdx="1" presStyleCnt="3" custScaleX="143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7B77D-8E92-4CD9-A17A-DEC1126ABA2C}" type="pres">
      <dgm:prSet presAssocID="{5A622928-1F2B-46FD-A103-34C677FAC097}" presName="Name9" presStyleLbl="parChTrans1D2" presStyleIdx="2" presStyleCnt="3"/>
      <dgm:spPr/>
      <dgm:t>
        <a:bodyPr/>
        <a:lstStyle/>
        <a:p>
          <a:endParaRPr lang="ru-RU"/>
        </a:p>
      </dgm:t>
    </dgm:pt>
    <dgm:pt modelId="{1E27E90C-C181-49B5-AD60-DDF3D343F649}" type="pres">
      <dgm:prSet presAssocID="{5A622928-1F2B-46FD-A103-34C677FAC09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6117FDA-8E83-42C0-8610-2DD627679F56}" type="pres">
      <dgm:prSet presAssocID="{21CEF940-13FC-43B3-81B8-D8E4C9D59ED5}" presName="node" presStyleLbl="node1" presStyleIdx="2" presStyleCnt="3" custScaleX="14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4242AC-726D-4C8A-9EA6-FB799CFD5F0E}" type="presOf" srcId="{DF6CF0DA-4E07-404B-A596-9DE364ABBDE0}" destId="{BC23325E-E1DF-4515-BFC7-DF0304D84486}" srcOrd="0" destOrd="0" presId="urn:microsoft.com/office/officeart/2005/8/layout/radial1"/>
    <dgm:cxn modelId="{63B00954-54C5-4CFA-98DB-5727CC0E2479}" type="presOf" srcId="{21CEF940-13FC-43B3-81B8-D8E4C9D59ED5}" destId="{A6117FDA-8E83-42C0-8610-2DD627679F56}" srcOrd="0" destOrd="0" presId="urn:microsoft.com/office/officeart/2005/8/layout/radial1"/>
    <dgm:cxn modelId="{EA5BF3E7-5BC5-4BA7-845A-99D08AAFFF2C}" type="presOf" srcId="{8E3634D2-A7EB-4378-A96F-F2E2F5F8BD7C}" destId="{E60F7C88-1703-4813-997C-457AC3472FC6}" srcOrd="0" destOrd="0" presId="urn:microsoft.com/office/officeart/2005/8/layout/radial1"/>
    <dgm:cxn modelId="{4C8704D8-EEB0-4087-8626-B9142FF19BAA}" srcId="{CAEF3A54-BB09-438B-89E9-507056181807}" destId="{88457B18-C1CB-4FB5-8257-98753A479A38}" srcOrd="1" destOrd="0" parTransId="{8E3634D2-A7EB-4378-A96F-F2E2F5F8BD7C}" sibTransId="{67318C89-236C-4AE0-A85A-DCA1C9FA1D49}"/>
    <dgm:cxn modelId="{76EBDCDB-9E1E-40E7-A49E-4BECF8D45FA9}" type="presOf" srcId="{0235C1DF-C7B4-4DBA-906A-51B84194AD13}" destId="{1BE70148-11F8-41C2-98EC-167046ADC6BA}" srcOrd="0" destOrd="0" presId="urn:microsoft.com/office/officeart/2005/8/layout/radial1"/>
    <dgm:cxn modelId="{968D2A6E-87AD-45E5-B831-EF2D6F3637E2}" srcId="{CAEF3A54-BB09-438B-89E9-507056181807}" destId="{DF6CF0DA-4E07-404B-A596-9DE364ABBDE0}" srcOrd="0" destOrd="0" parTransId="{DC01DAB8-F2D7-489A-AF47-DE9D85062E47}" sibTransId="{451B501A-1734-42E1-8B97-9D276C4FD544}"/>
    <dgm:cxn modelId="{D4FB1E57-8820-4AE1-9D2C-25728D8B771D}" type="presOf" srcId="{5A622928-1F2B-46FD-A103-34C677FAC097}" destId="{3C67B77D-8E92-4CD9-A17A-DEC1126ABA2C}" srcOrd="0" destOrd="0" presId="urn:microsoft.com/office/officeart/2005/8/layout/radial1"/>
    <dgm:cxn modelId="{2539E414-23DE-453E-8FB4-B7152DD06CD6}" type="presOf" srcId="{5A622928-1F2B-46FD-A103-34C677FAC097}" destId="{1E27E90C-C181-49B5-AD60-DDF3D343F649}" srcOrd="1" destOrd="0" presId="urn:microsoft.com/office/officeart/2005/8/layout/radial1"/>
    <dgm:cxn modelId="{C6F0A47B-A815-463D-B4B0-1101C1A96097}" type="presOf" srcId="{DC01DAB8-F2D7-489A-AF47-DE9D85062E47}" destId="{993F6301-003F-417B-BB2F-9B10731C2356}" srcOrd="0" destOrd="0" presId="urn:microsoft.com/office/officeart/2005/8/layout/radial1"/>
    <dgm:cxn modelId="{417AD6BC-DA53-4E4C-A668-6D454EBF0E79}" type="presOf" srcId="{8E3634D2-A7EB-4378-A96F-F2E2F5F8BD7C}" destId="{1B98E38C-648A-4A46-B09C-009DA7759D6D}" srcOrd="1" destOrd="0" presId="urn:microsoft.com/office/officeart/2005/8/layout/radial1"/>
    <dgm:cxn modelId="{59F26341-29A8-4096-B18E-8CC6DAE749F5}" srcId="{CAEF3A54-BB09-438B-89E9-507056181807}" destId="{21CEF940-13FC-43B3-81B8-D8E4C9D59ED5}" srcOrd="2" destOrd="0" parTransId="{5A622928-1F2B-46FD-A103-34C677FAC097}" sibTransId="{D6460BCF-F0FD-4A41-B223-72B78855921E}"/>
    <dgm:cxn modelId="{D30978D5-18E0-4A91-A395-36074CF4B23C}" type="presOf" srcId="{DC01DAB8-F2D7-489A-AF47-DE9D85062E47}" destId="{32E06E42-D213-4AB8-9CE9-8FEEE3BC0598}" srcOrd="1" destOrd="0" presId="urn:microsoft.com/office/officeart/2005/8/layout/radial1"/>
    <dgm:cxn modelId="{5AA4CFAD-47BC-4115-93E5-DC42F76786FA}" srcId="{0235C1DF-C7B4-4DBA-906A-51B84194AD13}" destId="{CAEF3A54-BB09-438B-89E9-507056181807}" srcOrd="0" destOrd="0" parTransId="{11EC5A3F-430E-46B5-BCF0-C9E1A5E504D5}" sibTransId="{8B2F2635-4783-468F-8BDD-1F0DB7DD299B}"/>
    <dgm:cxn modelId="{38CF5563-7BC1-4A0A-A9C2-73D11581B9A5}" type="presOf" srcId="{CAEF3A54-BB09-438B-89E9-507056181807}" destId="{8EF91389-8A92-45F5-BA6D-C7BAB0987EBA}" srcOrd="0" destOrd="0" presId="urn:microsoft.com/office/officeart/2005/8/layout/radial1"/>
    <dgm:cxn modelId="{F130FD81-A428-4857-8FD9-3A943372AD82}" type="presOf" srcId="{88457B18-C1CB-4FB5-8257-98753A479A38}" destId="{CE73530D-8161-4B9F-B029-14CB7BE81336}" srcOrd="0" destOrd="0" presId="urn:microsoft.com/office/officeart/2005/8/layout/radial1"/>
    <dgm:cxn modelId="{52698D6D-FE25-41B6-8B76-DF3B48EF48C4}" type="presParOf" srcId="{1BE70148-11F8-41C2-98EC-167046ADC6BA}" destId="{8EF91389-8A92-45F5-BA6D-C7BAB0987EBA}" srcOrd="0" destOrd="0" presId="urn:microsoft.com/office/officeart/2005/8/layout/radial1"/>
    <dgm:cxn modelId="{6ADB7516-9768-43A7-B6E0-0D4945990968}" type="presParOf" srcId="{1BE70148-11F8-41C2-98EC-167046ADC6BA}" destId="{993F6301-003F-417B-BB2F-9B10731C2356}" srcOrd="1" destOrd="0" presId="urn:microsoft.com/office/officeart/2005/8/layout/radial1"/>
    <dgm:cxn modelId="{4EDA9B66-A6BC-4E2A-B57A-AA0EEA23F19F}" type="presParOf" srcId="{993F6301-003F-417B-BB2F-9B10731C2356}" destId="{32E06E42-D213-4AB8-9CE9-8FEEE3BC0598}" srcOrd="0" destOrd="0" presId="urn:microsoft.com/office/officeart/2005/8/layout/radial1"/>
    <dgm:cxn modelId="{27AD135C-F468-43C5-8EA8-33F9B24993D2}" type="presParOf" srcId="{1BE70148-11F8-41C2-98EC-167046ADC6BA}" destId="{BC23325E-E1DF-4515-BFC7-DF0304D84486}" srcOrd="2" destOrd="0" presId="urn:microsoft.com/office/officeart/2005/8/layout/radial1"/>
    <dgm:cxn modelId="{F1AAE5A9-7405-414D-8B3A-A34213AF9B8D}" type="presParOf" srcId="{1BE70148-11F8-41C2-98EC-167046ADC6BA}" destId="{E60F7C88-1703-4813-997C-457AC3472FC6}" srcOrd="3" destOrd="0" presId="urn:microsoft.com/office/officeart/2005/8/layout/radial1"/>
    <dgm:cxn modelId="{F570E9CD-8987-4D58-815D-F315BD86EDE3}" type="presParOf" srcId="{E60F7C88-1703-4813-997C-457AC3472FC6}" destId="{1B98E38C-648A-4A46-B09C-009DA7759D6D}" srcOrd="0" destOrd="0" presId="urn:microsoft.com/office/officeart/2005/8/layout/radial1"/>
    <dgm:cxn modelId="{CF6E0FDC-F0D7-4EED-AA85-52D11DD613CD}" type="presParOf" srcId="{1BE70148-11F8-41C2-98EC-167046ADC6BA}" destId="{CE73530D-8161-4B9F-B029-14CB7BE81336}" srcOrd="4" destOrd="0" presId="urn:microsoft.com/office/officeart/2005/8/layout/radial1"/>
    <dgm:cxn modelId="{BA1AD910-19C6-4D49-96E3-E64301A735CD}" type="presParOf" srcId="{1BE70148-11F8-41C2-98EC-167046ADC6BA}" destId="{3C67B77D-8E92-4CD9-A17A-DEC1126ABA2C}" srcOrd="5" destOrd="0" presId="urn:microsoft.com/office/officeart/2005/8/layout/radial1"/>
    <dgm:cxn modelId="{6A03FBEB-8575-4B3F-9709-76C97FA1E4BE}" type="presParOf" srcId="{3C67B77D-8E92-4CD9-A17A-DEC1126ABA2C}" destId="{1E27E90C-C181-49B5-AD60-DDF3D343F649}" srcOrd="0" destOrd="0" presId="urn:microsoft.com/office/officeart/2005/8/layout/radial1"/>
    <dgm:cxn modelId="{B5167A92-B67D-406D-A26B-8F693EC6C719}" type="presParOf" srcId="{1BE70148-11F8-41C2-98EC-167046ADC6BA}" destId="{A6117FDA-8E83-42C0-8610-2DD627679F5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ACF43A-9B7D-4F9B-BAB0-8BAEE6628F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AADD736-9C17-40C6-A605-D6CD909C189A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Инновационная деятельность (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разработка, внедрение, апробация  и оценка  АООП, 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ПДО,проектов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 </a:t>
          </a:r>
          <a:endParaRPr lang="ru-RU" sz="1400" dirty="0">
            <a:solidFill>
              <a:schemeClr val="bg1"/>
            </a:solidFill>
          </a:endParaRPr>
        </a:p>
      </dgm:t>
    </dgm:pt>
    <dgm:pt modelId="{DB60133B-C3E5-4AF1-9DED-C5FEE8DFB3AC}" type="parTrans" cxnId="{6A54F261-32D6-4F26-9BBD-EA28D28A85CD}">
      <dgm:prSet/>
      <dgm:spPr/>
      <dgm:t>
        <a:bodyPr/>
        <a:lstStyle/>
        <a:p>
          <a:endParaRPr lang="ru-RU"/>
        </a:p>
      </dgm:t>
    </dgm:pt>
    <dgm:pt modelId="{2803B870-E5B8-41E8-8DEC-80FCE8A332A8}" type="sibTrans" cxnId="{6A54F261-32D6-4F26-9BBD-EA28D28A85CD}">
      <dgm:prSet/>
      <dgm:spPr/>
      <dgm:t>
        <a:bodyPr/>
        <a:lstStyle/>
        <a:p>
          <a:endParaRPr lang="ru-RU"/>
        </a:p>
      </dgm:t>
    </dgm:pt>
    <dgm:pt modelId="{C841432A-3DFF-44E8-859D-4A6EF5E7ED4F}">
      <dgm:prSet phldrT="[Текст]" custT="1"/>
      <dgm:spPr/>
      <dgm:t>
        <a:bodyPr/>
        <a:lstStyle/>
        <a:p>
          <a:endParaRPr lang="ru-RU" sz="700" b="1" i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Научная  деятельность</a:t>
          </a:r>
        </a:p>
        <a:p>
          <a:r>
            <a:rPr lang="ru-RU" sz="1400" b="1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организация и проведение НИИ в области специальной психологии и педагогики, проведение семинаров, </a:t>
          </a:r>
          <a:r>
            <a:rPr lang="ru-RU" sz="1400" b="1" i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супервизий</a:t>
          </a:r>
          <a:endParaRPr lang="ru-RU" sz="1400" i="0" dirty="0">
            <a:solidFill>
              <a:schemeClr val="bg1"/>
            </a:solidFill>
          </a:endParaRPr>
        </a:p>
      </dgm:t>
    </dgm:pt>
    <dgm:pt modelId="{FF433C27-6127-4CF2-86FE-EE4B1A33B9E1}" type="parTrans" cxnId="{B31959CD-2392-4049-8A4E-BFE44D04A168}">
      <dgm:prSet/>
      <dgm:spPr/>
      <dgm:t>
        <a:bodyPr/>
        <a:lstStyle/>
        <a:p>
          <a:endParaRPr lang="ru-RU"/>
        </a:p>
      </dgm:t>
    </dgm:pt>
    <dgm:pt modelId="{D6DAD23D-B423-41F7-81BC-585C6DB8E916}" type="sibTrans" cxnId="{B31959CD-2392-4049-8A4E-BFE44D04A168}">
      <dgm:prSet/>
      <dgm:spPr/>
      <dgm:t>
        <a:bodyPr/>
        <a:lstStyle/>
        <a:p>
          <a:endParaRPr lang="ru-RU"/>
        </a:p>
      </dgm:t>
    </dgm:pt>
    <dgm:pt modelId="{DF5A5D01-DA59-4C5C-9699-8AE450595BD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Образовательная  деятельность</a:t>
          </a:r>
        </a:p>
        <a:p>
          <a:r>
            <a:rPr lang="ru-RU" b="1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Организация и проведение </a:t>
          </a:r>
          <a:r>
            <a:rPr lang="ru-RU" b="1" i="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профориентационной</a:t>
          </a:r>
          <a:r>
            <a:rPr lang="ru-RU" b="1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работы, организация приёма  документов инвалидов , вступительных  (совместно с приёмной комиссией)и выпускных испытаний  (совместно с ГЭК), информационная и научно-методическая поддержка преподавателей, студентов</a:t>
          </a:r>
          <a:endParaRPr lang="ru-RU" b="1" i="0" dirty="0">
            <a:solidFill>
              <a:schemeClr val="bg1"/>
            </a:solidFill>
          </a:endParaRPr>
        </a:p>
      </dgm:t>
    </dgm:pt>
    <dgm:pt modelId="{FA783441-AAED-48B9-B8CA-ADAD7D6CDB23}" type="parTrans" cxnId="{3B973611-3BC3-4339-A3EF-84BF7B50563B}">
      <dgm:prSet/>
      <dgm:spPr/>
      <dgm:t>
        <a:bodyPr/>
        <a:lstStyle/>
        <a:p>
          <a:endParaRPr lang="ru-RU"/>
        </a:p>
      </dgm:t>
    </dgm:pt>
    <dgm:pt modelId="{6DBCEBB9-9251-4150-9285-898008102536}" type="sibTrans" cxnId="{3B973611-3BC3-4339-A3EF-84BF7B50563B}">
      <dgm:prSet/>
      <dgm:spPr/>
      <dgm:t>
        <a:bodyPr/>
        <a:lstStyle/>
        <a:p>
          <a:endParaRPr lang="ru-RU"/>
        </a:p>
      </dgm:t>
    </dgm:pt>
    <dgm:pt modelId="{AB32630A-3A2D-4346-A658-8B1A3974FCAA}" type="pres">
      <dgm:prSet presAssocID="{8DACF43A-9B7D-4F9B-BAB0-8BAEE6628F5A}" presName="CompostProcess" presStyleCnt="0">
        <dgm:presLayoutVars>
          <dgm:dir/>
          <dgm:resizeHandles val="exact"/>
        </dgm:presLayoutVars>
      </dgm:prSet>
      <dgm:spPr/>
    </dgm:pt>
    <dgm:pt modelId="{8B7E3D3A-85EF-4E08-A201-AE9F11C8BF4B}" type="pres">
      <dgm:prSet presAssocID="{8DACF43A-9B7D-4F9B-BAB0-8BAEE6628F5A}" presName="arrow" presStyleLbl="bgShp" presStyleIdx="0" presStyleCnt="1"/>
      <dgm:spPr/>
    </dgm:pt>
    <dgm:pt modelId="{34C6147D-E2B2-454A-896F-E2525EA3F540}" type="pres">
      <dgm:prSet presAssocID="{8DACF43A-9B7D-4F9B-BAB0-8BAEE6628F5A}" presName="linearProcess" presStyleCnt="0"/>
      <dgm:spPr/>
    </dgm:pt>
    <dgm:pt modelId="{97AA7591-5738-4107-901C-8D1020080E5F}" type="pres">
      <dgm:prSet presAssocID="{7AADD736-9C17-40C6-A605-D6CD909C189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E3BCB-D2FF-4F83-9CAD-FBBE9E60E3EA}" type="pres">
      <dgm:prSet presAssocID="{2803B870-E5B8-41E8-8DEC-80FCE8A332A8}" presName="sibTrans" presStyleCnt="0"/>
      <dgm:spPr/>
    </dgm:pt>
    <dgm:pt modelId="{341CC25F-EAB0-4EEB-840D-D245F6662864}" type="pres">
      <dgm:prSet presAssocID="{C841432A-3DFF-44E8-859D-4A6EF5E7ED4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37EB5-01F0-4B32-8C1A-46B812702D6A}" type="pres">
      <dgm:prSet presAssocID="{D6DAD23D-B423-41F7-81BC-585C6DB8E916}" presName="sibTrans" presStyleCnt="0"/>
      <dgm:spPr/>
    </dgm:pt>
    <dgm:pt modelId="{253B60A3-C4E0-4111-9EBA-5F277E1ABA81}" type="pres">
      <dgm:prSet presAssocID="{DF5A5D01-DA59-4C5C-9699-8AE450595BD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54F261-32D6-4F26-9BBD-EA28D28A85CD}" srcId="{8DACF43A-9B7D-4F9B-BAB0-8BAEE6628F5A}" destId="{7AADD736-9C17-40C6-A605-D6CD909C189A}" srcOrd="0" destOrd="0" parTransId="{DB60133B-C3E5-4AF1-9DED-C5FEE8DFB3AC}" sibTransId="{2803B870-E5B8-41E8-8DEC-80FCE8A332A8}"/>
    <dgm:cxn modelId="{3B973611-3BC3-4339-A3EF-84BF7B50563B}" srcId="{8DACF43A-9B7D-4F9B-BAB0-8BAEE6628F5A}" destId="{DF5A5D01-DA59-4C5C-9699-8AE450595BDA}" srcOrd="2" destOrd="0" parTransId="{FA783441-AAED-48B9-B8CA-ADAD7D6CDB23}" sibTransId="{6DBCEBB9-9251-4150-9285-898008102536}"/>
    <dgm:cxn modelId="{C53A5C95-D77B-4174-848C-962040466A4D}" type="presOf" srcId="{8DACF43A-9B7D-4F9B-BAB0-8BAEE6628F5A}" destId="{AB32630A-3A2D-4346-A658-8B1A3974FCAA}" srcOrd="0" destOrd="0" presId="urn:microsoft.com/office/officeart/2005/8/layout/hProcess9"/>
    <dgm:cxn modelId="{B31959CD-2392-4049-8A4E-BFE44D04A168}" srcId="{8DACF43A-9B7D-4F9B-BAB0-8BAEE6628F5A}" destId="{C841432A-3DFF-44E8-859D-4A6EF5E7ED4F}" srcOrd="1" destOrd="0" parTransId="{FF433C27-6127-4CF2-86FE-EE4B1A33B9E1}" sibTransId="{D6DAD23D-B423-41F7-81BC-585C6DB8E916}"/>
    <dgm:cxn modelId="{D69A70C8-E76D-4F2D-9731-29BE5D3C52ED}" type="presOf" srcId="{C841432A-3DFF-44E8-859D-4A6EF5E7ED4F}" destId="{341CC25F-EAB0-4EEB-840D-D245F6662864}" srcOrd="0" destOrd="0" presId="urn:microsoft.com/office/officeart/2005/8/layout/hProcess9"/>
    <dgm:cxn modelId="{84FCAF93-1220-427F-8F2A-6EE449B8DA19}" type="presOf" srcId="{DF5A5D01-DA59-4C5C-9699-8AE450595BDA}" destId="{253B60A3-C4E0-4111-9EBA-5F277E1ABA81}" srcOrd="0" destOrd="0" presId="urn:microsoft.com/office/officeart/2005/8/layout/hProcess9"/>
    <dgm:cxn modelId="{256C9D6B-1A3A-44E8-AE4A-384A692F7918}" type="presOf" srcId="{7AADD736-9C17-40C6-A605-D6CD909C189A}" destId="{97AA7591-5738-4107-901C-8D1020080E5F}" srcOrd="0" destOrd="0" presId="urn:microsoft.com/office/officeart/2005/8/layout/hProcess9"/>
    <dgm:cxn modelId="{FFEEB2E8-61E5-44F0-9E3B-39B4C8865410}" type="presParOf" srcId="{AB32630A-3A2D-4346-A658-8B1A3974FCAA}" destId="{8B7E3D3A-85EF-4E08-A201-AE9F11C8BF4B}" srcOrd="0" destOrd="0" presId="urn:microsoft.com/office/officeart/2005/8/layout/hProcess9"/>
    <dgm:cxn modelId="{2C31853A-FF66-4CEB-AD44-1F93578BA6F4}" type="presParOf" srcId="{AB32630A-3A2D-4346-A658-8B1A3974FCAA}" destId="{34C6147D-E2B2-454A-896F-E2525EA3F540}" srcOrd="1" destOrd="0" presId="urn:microsoft.com/office/officeart/2005/8/layout/hProcess9"/>
    <dgm:cxn modelId="{E7B96A6F-632F-4F97-AD69-DB77D521C804}" type="presParOf" srcId="{34C6147D-E2B2-454A-896F-E2525EA3F540}" destId="{97AA7591-5738-4107-901C-8D1020080E5F}" srcOrd="0" destOrd="0" presId="urn:microsoft.com/office/officeart/2005/8/layout/hProcess9"/>
    <dgm:cxn modelId="{71ED6FB0-79A0-4619-851B-80B3C09095EF}" type="presParOf" srcId="{34C6147D-E2B2-454A-896F-E2525EA3F540}" destId="{6DEE3BCB-D2FF-4F83-9CAD-FBBE9E60E3EA}" srcOrd="1" destOrd="0" presId="urn:microsoft.com/office/officeart/2005/8/layout/hProcess9"/>
    <dgm:cxn modelId="{D9BCC770-9B59-45A5-965A-5BCEEA8D5619}" type="presParOf" srcId="{34C6147D-E2B2-454A-896F-E2525EA3F540}" destId="{341CC25F-EAB0-4EEB-840D-D245F6662864}" srcOrd="2" destOrd="0" presId="urn:microsoft.com/office/officeart/2005/8/layout/hProcess9"/>
    <dgm:cxn modelId="{670E054E-C58B-47F1-9277-B07729B0997E}" type="presParOf" srcId="{34C6147D-E2B2-454A-896F-E2525EA3F540}" destId="{BC237EB5-01F0-4B32-8C1A-46B812702D6A}" srcOrd="3" destOrd="0" presId="urn:microsoft.com/office/officeart/2005/8/layout/hProcess9"/>
    <dgm:cxn modelId="{B930904A-093C-4F62-83C6-4AE4035D887A}" type="presParOf" srcId="{34C6147D-E2B2-454A-896F-E2525EA3F540}" destId="{253B60A3-C4E0-4111-9EBA-5F277E1ABA8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DBE864-E2AD-42CC-8DB7-A729CB7BBFE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5B62F1-1A1E-4DB9-A1B8-0E42204423D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специалисты по сопровождению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E1E8497-B301-404C-83AC-1BB3C120D09C}" type="parTrans" cxnId="{071F9F75-83AF-4818-A2DB-1E0C109C5714}">
      <dgm:prSet/>
      <dgm:spPr/>
      <dgm:t>
        <a:bodyPr/>
        <a:lstStyle/>
        <a:p>
          <a:endParaRPr lang="ru-RU"/>
        </a:p>
      </dgm:t>
    </dgm:pt>
    <dgm:pt modelId="{5B4E6FF6-8261-4A98-856B-03E822968CDC}" type="sibTrans" cxnId="{071F9F75-83AF-4818-A2DB-1E0C109C5714}">
      <dgm:prSet/>
      <dgm:spPr/>
      <dgm:t>
        <a:bodyPr/>
        <a:lstStyle/>
        <a:p>
          <a:endParaRPr lang="ru-RU"/>
        </a:p>
      </dgm:t>
    </dgm:pt>
    <dgm:pt modelId="{F8719D70-402F-43A7-ACBC-5CDBFDA4CDF7}">
      <dgm:prSet phldrT="[Текст]"/>
      <dgm:spPr/>
      <dgm:t>
        <a:bodyPr/>
        <a:lstStyle/>
        <a:p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тьюторы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091A703-DEAB-428E-AA3A-130609BBCAAF}" type="parTrans" cxnId="{6A6893E6-3E97-459C-8819-AB7A88F2907D}">
      <dgm:prSet/>
      <dgm:spPr/>
      <dgm:t>
        <a:bodyPr/>
        <a:lstStyle/>
        <a:p>
          <a:endParaRPr lang="ru-RU"/>
        </a:p>
      </dgm:t>
    </dgm:pt>
    <dgm:pt modelId="{03378D58-390D-46E7-A17A-C2D3116C5A0C}" type="sibTrans" cxnId="{6A6893E6-3E97-459C-8819-AB7A88F2907D}">
      <dgm:prSet/>
      <dgm:spPr/>
      <dgm:t>
        <a:bodyPr/>
        <a:lstStyle/>
        <a:p>
          <a:endParaRPr lang="ru-RU"/>
        </a:p>
      </dgm:t>
    </dgm:pt>
    <dgm:pt modelId="{45CD2553-190B-4E51-A5DD-63DC5360A11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сотрудники  университета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CEFAF22-A0A7-4AA0-90B8-CBADEB0367FF}" type="parTrans" cxnId="{22ACF31C-231F-4862-991A-CB5A72308A9D}">
      <dgm:prSet/>
      <dgm:spPr/>
      <dgm:t>
        <a:bodyPr/>
        <a:lstStyle/>
        <a:p>
          <a:endParaRPr lang="ru-RU"/>
        </a:p>
      </dgm:t>
    </dgm:pt>
    <dgm:pt modelId="{71B404E4-901E-4370-990D-6BB8E9BBD366}" type="sibTrans" cxnId="{22ACF31C-231F-4862-991A-CB5A72308A9D}">
      <dgm:prSet/>
      <dgm:spPr/>
      <dgm:t>
        <a:bodyPr/>
        <a:lstStyle/>
        <a:p>
          <a:endParaRPr lang="ru-RU"/>
        </a:p>
      </dgm:t>
    </dgm:pt>
    <dgm:pt modelId="{0218449F-52D2-4431-857E-9BC7FD3499C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переводчики РЖЯ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C480BF0-09E5-453A-AC5B-06626525BA9F}" type="parTrans" cxnId="{4258CF12-EC76-46FA-A923-F7F245457E2C}">
      <dgm:prSet/>
      <dgm:spPr/>
      <dgm:t>
        <a:bodyPr/>
        <a:lstStyle/>
        <a:p>
          <a:endParaRPr lang="ru-RU"/>
        </a:p>
      </dgm:t>
    </dgm:pt>
    <dgm:pt modelId="{C884351D-A663-428A-BA27-EEC37C2B70D8}" type="sibTrans" cxnId="{4258CF12-EC76-46FA-A923-F7F245457E2C}">
      <dgm:prSet/>
      <dgm:spPr/>
      <dgm:t>
        <a:bodyPr/>
        <a:lstStyle/>
        <a:p>
          <a:endParaRPr lang="ru-RU"/>
        </a:p>
      </dgm:t>
    </dgm:pt>
    <dgm:pt modelId="{750087D8-0BD5-4F27-989D-B028C49B469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программисты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6AEC9D3-E5AB-41C4-8047-99D1E910EA40}" type="parTrans" cxnId="{E2636724-0E11-426E-A893-50620B0A8330}">
      <dgm:prSet/>
      <dgm:spPr/>
      <dgm:t>
        <a:bodyPr/>
        <a:lstStyle/>
        <a:p>
          <a:endParaRPr lang="ru-RU"/>
        </a:p>
      </dgm:t>
    </dgm:pt>
    <dgm:pt modelId="{C0D066D4-73CC-427B-93C6-97473915B96A}" type="sibTrans" cxnId="{E2636724-0E11-426E-A893-50620B0A8330}">
      <dgm:prSet/>
      <dgm:spPr/>
      <dgm:t>
        <a:bodyPr/>
        <a:lstStyle/>
        <a:p>
          <a:endParaRPr lang="ru-RU"/>
        </a:p>
      </dgm:t>
    </dgm:pt>
    <dgm:pt modelId="{F998973E-B945-429B-A0F9-C4FECD24FE4D}" type="pres">
      <dgm:prSet presAssocID="{12DBE864-E2AD-42CC-8DB7-A729CB7BBF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A6763-39B8-4D35-BDA5-E36C15BB5BCC}" type="pres">
      <dgm:prSet presAssocID="{12DBE864-E2AD-42CC-8DB7-A729CB7BBFE8}" presName="cycle" presStyleCnt="0"/>
      <dgm:spPr/>
    </dgm:pt>
    <dgm:pt modelId="{C580EDFB-8A2A-447D-B7B5-3DFC349ED9F2}" type="pres">
      <dgm:prSet presAssocID="{025B62F1-1A1E-4DB9-A1B8-0E42204423D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F9DAE-43E8-4D8B-8254-A5B4C90DA429}" type="pres">
      <dgm:prSet presAssocID="{5B4E6FF6-8261-4A98-856B-03E822968CD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8117CE3-A9EC-416C-83C7-F55676CB642A}" type="pres">
      <dgm:prSet presAssocID="{F8719D70-402F-43A7-ACBC-5CDBFDA4CDF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359F-771E-4A66-B8B5-96C91164CB4A}" type="pres">
      <dgm:prSet presAssocID="{45CD2553-190B-4E51-A5DD-63DC5360A11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8DB8A-F6E5-49EE-ACC4-BD5FB91E3C85}" type="pres">
      <dgm:prSet presAssocID="{0218449F-52D2-4431-857E-9BC7FD3499C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1B331-6293-4AD3-B457-ED4E5FB9D503}" type="pres">
      <dgm:prSet presAssocID="{750087D8-0BD5-4F27-989D-B028C49B469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636724-0E11-426E-A893-50620B0A8330}" srcId="{12DBE864-E2AD-42CC-8DB7-A729CB7BBFE8}" destId="{750087D8-0BD5-4F27-989D-B028C49B4690}" srcOrd="4" destOrd="0" parTransId="{36AEC9D3-E5AB-41C4-8047-99D1E910EA40}" sibTransId="{C0D066D4-73CC-427B-93C6-97473915B96A}"/>
    <dgm:cxn modelId="{22ACF31C-231F-4862-991A-CB5A72308A9D}" srcId="{12DBE864-E2AD-42CC-8DB7-A729CB7BBFE8}" destId="{45CD2553-190B-4E51-A5DD-63DC5360A116}" srcOrd="2" destOrd="0" parTransId="{DCEFAF22-A0A7-4AA0-90B8-CBADEB0367FF}" sibTransId="{71B404E4-901E-4370-990D-6BB8E9BBD366}"/>
    <dgm:cxn modelId="{071F9F75-83AF-4818-A2DB-1E0C109C5714}" srcId="{12DBE864-E2AD-42CC-8DB7-A729CB7BBFE8}" destId="{025B62F1-1A1E-4DB9-A1B8-0E42204423DB}" srcOrd="0" destOrd="0" parTransId="{3E1E8497-B301-404C-83AC-1BB3C120D09C}" sibTransId="{5B4E6FF6-8261-4A98-856B-03E822968CDC}"/>
    <dgm:cxn modelId="{03D3E648-9854-442E-BCCC-896758B48718}" type="presOf" srcId="{0218449F-52D2-4431-857E-9BC7FD3499C1}" destId="{FF68DB8A-F6E5-49EE-ACC4-BD5FB91E3C85}" srcOrd="0" destOrd="0" presId="urn:microsoft.com/office/officeart/2005/8/layout/cycle3"/>
    <dgm:cxn modelId="{F71CB065-CD2F-419B-BB25-C41BA3E1D7FE}" type="presOf" srcId="{5B4E6FF6-8261-4A98-856B-03E822968CDC}" destId="{3BDF9DAE-43E8-4D8B-8254-A5B4C90DA429}" srcOrd="0" destOrd="0" presId="urn:microsoft.com/office/officeart/2005/8/layout/cycle3"/>
    <dgm:cxn modelId="{6A6893E6-3E97-459C-8819-AB7A88F2907D}" srcId="{12DBE864-E2AD-42CC-8DB7-A729CB7BBFE8}" destId="{F8719D70-402F-43A7-ACBC-5CDBFDA4CDF7}" srcOrd="1" destOrd="0" parTransId="{D091A703-DEAB-428E-AA3A-130609BBCAAF}" sibTransId="{03378D58-390D-46E7-A17A-C2D3116C5A0C}"/>
    <dgm:cxn modelId="{80C43035-995A-4822-BC08-D5F87D141ADA}" type="presOf" srcId="{12DBE864-E2AD-42CC-8DB7-A729CB7BBFE8}" destId="{F998973E-B945-429B-A0F9-C4FECD24FE4D}" srcOrd="0" destOrd="0" presId="urn:microsoft.com/office/officeart/2005/8/layout/cycle3"/>
    <dgm:cxn modelId="{80A8B306-079A-49EE-B239-DB11BA980F9E}" type="presOf" srcId="{750087D8-0BD5-4F27-989D-B028C49B4690}" destId="{D061B331-6293-4AD3-B457-ED4E5FB9D503}" srcOrd="0" destOrd="0" presId="urn:microsoft.com/office/officeart/2005/8/layout/cycle3"/>
    <dgm:cxn modelId="{4258CF12-EC76-46FA-A923-F7F245457E2C}" srcId="{12DBE864-E2AD-42CC-8DB7-A729CB7BBFE8}" destId="{0218449F-52D2-4431-857E-9BC7FD3499C1}" srcOrd="3" destOrd="0" parTransId="{3C480BF0-09E5-453A-AC5B-06626525BA9F}" sibTransId="{C884351D-A663-428A-BA27-EEC37C2B70D8}"/>
    <dgm:cxn modelId="{CD716441-B6F4-4B03-BD41-A71099A00E09}" type="presOf" srcId="{F8719D70-402F-43A7-ACBC-5CDBFDA4CDF7}" destId="{F8117CE3-A9EC-416C-83C7-F55676CB642A}" srcOrd="0" destOrd="0" presId="urn:microsoft.com/office/officeart/2005/8/layout/cycle3"/>
    <dgm:cxn modelId="{AC5166CC-9B44-4B10-A1AE-335EDFDE3936}" type="presOf" srcId="{025B62F1-1A1E-4DB9-A1B8-0E42204423DB}" destId="{C580EDFB-8A2A-447D-B7B5-3DFC349ED9F2}" srcOrd="0" destOrd="0" presId="urn:microsoft.com/office/officeart/2005/8/layout/cycle3"/>
    <dgm:cxn modelId="{BC03C970-A995-4C03-B931-8CADD32832B7}" type="presOf" srcId="{45CD2553-190B-4E51-A5DD-63DC5360A116}" destId="{1833359F-771E-4A66-B8B5-96C91164CB4A}" srcOrd="0" destOrd="0" presId="urn:microsoft.com/office/officeart/2005/8/layout/cycle3"/>
    <dgm:cxn modelId="{B11641BF-8AB2-4C9D-8E8F-7988BBFEE4E4}" type="presParOf" srcId="{F998973E-B945-429B-A0F9-C4FECD24FE4D}" destId="{59EA6763-39B8-4D35-BDA5-E36C15BB5BCC}" srcOrd="0" destOrd="0" presId="urn:microsoft.com/office/officeart/2005/8/layout/cycle3"/>
    <dgm:cxn modelId="{B3236955-5690-4110-8195-88730F06C8FF}" type="presParOf" srcId="{59EA6763-39B8-4D35-BDA5-E36C15BB5BCC}" destId="{C580EDFB-8A2A-447D-B7B5-3DFC349ED9F2}" srcOrd="0" destOrd="0" presId="urn:microsoft.com/office/officeart/2005/8/layout/cycle3"/>
    <dgm:cxn modelId="{EB886657-8462-4E18-8864-9D3E94E62D3C}" type="presParOf" srcId="{59EA6763-39B8-4D35-BDA5-E36C15BB5BCC}" destId="{3BDF9DAE-43E8-4D8B-8254-A5B4C90DA429}" srcOrd="1" destOrd="0" presId="urn:microsoft.com/office/officeart/2005/8/layout/cycle3"/>
    <dgm:cxn modelId="{EC6CD53D-CE3F-497E-A534-E3978F132352}" type="presParOf" srcId="{59EA6763-39B8-4D35-BDA5-E36C15BB5BCC}" destId="{F8117CE3-A9EC-416C-83C7-F55676CB642A}" srcOrd="2" destOrd="0" presId="urn:microsoft.com/office/officeart/2005/8/layout/cycle3"/>
    <dgm:cxn modelId="{45ACAB0A-E903-4672-B39A-D439EFFA2B93}" type="presParOf" srcId="{59EA6763-39B8-4D35-BDA5-E36C15BB5BCC}" destId="{1833359F-771E-4A66-B8B5-96C91164CB4A}" srcOrd="3" destOrd="0" presId="urn:microsoft.com/office/officeart/2005/8/layout/cycle3"/>
    <dgm:cxn modelId="{F6FA1C95-99F9-465D-8399-7B8B3D860630}" type="presParOf" srcId="{59EA6763-39B8-4D35-BDA5-E36C15BB5BCC}" destId="{FF68DB8A-F6E5-49EE-ACC4-BD5FB91E3C85}" srcOrd="4" destOrd="0" presId="urn:microsoft.com/office/officeart/2005/8/layout/cycle3"/>
    <dgm:cxn modelId="{FEC33C48-58BD-49C0-9F76-7C5FB37B5EE5}" type="presParOf" srcId="{59EA6763-39B8-4D35-BDA5-E36C15BB5BCC}" destId="{D061B331-6293-4AD3-B457-ED4E5FB9D503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5EBFA8-1162-4CE9-95E5-9C0F4D59335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B382E3F-3A69-4A5B-98BD-8F40AC2B391D}">
      <dgm:prSet phldrT="[Текст]" custT="1"/>
      <dgm:spPr/>
      <dgm:t>
        <a:bodyPr/>
        <a:lstStyle/>
        <a:p>
          <a:r>
            <a:rPr lang="ru-RU" sz="1800" dirty="0" err="1" smtClean="0"/>
            <a:t>Консульта</a:t>
          </a:r>
          <a:endParaRPr lang="ru-RU" sz="1800" dirty="0" smtClean="0"/>
        </a:p>
        <a:p>
          <a:r>
            <a:rPr lang="ru-RU" sz="1800" dirty="0" err="1" smtClean="0"/>
            <a:t>тивная</a:t>
          </a:r>
          <a:r>
            <a:rPr lang="ru-RU" sz="1800" dirty="0" smtClean="0"/>
            <a:t> работа </a:t>
          </a:r>
          <a:r>
            <a:rPr lang="ru-RU" sz="1800" dirty="0" err="1" smtClean="0"/>
            <a:t>абитуриен</a:t>
          </a:r>
          <a:endParaRPr lang="ru-RU" sz="1800" dirty="0" smtClean="0"/>
        </a:p>
        <a:p>
          <a:r>
            <a:rPr lang="ru-RU" sz="1800" dirty="0" err="1" smtClean="0"/>
            <a:t>тов</a:t>
          </a:r>
          <a:r>
            <a:rPr lang="ru-RU" sz="1800" dirty="0" smtClean="0"/>
            <a:t> с ОВЗ и инвалидностью и их родителей (</a:t>
          </a:r>
          <a:r>
            <a:rPr lang="ru-RU" sz="1800" dirty="0" err="1" smtClean="0"/>
            <a:t>очно</a:t>
          </a:r>
          <a:r>
            <a:rPr lang="ru-RU" sz="1800" dirty="0" smtClean="0"/>
            <a:t>, по телефону, по интернету)</a:t>
          </a:r>
          <a:endParaRPr lang="ru-RU" sz="1800" dirty="0"/>
        </a:p>
      </dgm:t>
    </dgm:pt>
    <dgm:pt modelId="{CC8840D8-F36D-4F07-980E-EB563AC4D49C}" type="parTrans" cxnId="{A7D59032-8475-4627-98DE-8831AA68EB78}">
      <dgm:prSet/>
      <dgm:spPr/>
      <dgm:t>
        <a:bodyPr/>
        <a:lstStyle/>
        <a:p>
          <a:endParaRPr lang="ru-RU"/>
        </a:p>
      </dgm:t>
    </dgm:pt>
    <dgm:pt modelId="{E8676229-8CDF-41AF-BAA4-5A12B07989E8}" type="sibTrans" cxnId="{A7D59032-8475-4627-98DE-8831AA68EB78}">
      <dgm:prSet/>
      <dgm:spPr/>
      <dgm:t>
        <a:bodyPr/>
        <a:lstStyle/>
        <a:p>
          <a:endParaRPr lang="ru-RU"/>
        </a:p>
      </dgm:t>
    </dgm:pt>
    <dgm:pt modelId="{95CE1B3F-C224-415C-AEC7-7E4CDEE384A8}">
      <dgm:prSet phldrT="[Текст]" custT="1"/>
      <dgm:spPr/>
      <dgm:t>
        <a:bodyPr/>
        <a:lstStyle/>
        <a:p>
          <a:r>
            <a:rPr lang="ru-RU" sz="1600" dirty="0" smtClean="0"/>
            <a:t>Сопроводительные мероприятия:</a:t>
          </a:r>
        </a:p>
        <a:p>
          <a:r>
            <a:rPr lang="ru-RU" sz="1600" dirty="0" smtClean="0"/>
            <a:t> договорён</a:t>
          </a:r>
        </a:p>
        <a:p>
          <a:r>
            <a:rPr lang="ru-RU" sz="1600" dirty="0" err="1" smtClean="0"/>
            <a:t>ность</a:t>
          </a:r>
          <a:r>
            <a:rPr lang="ru-RU" sz="1600" dirty="0" smtClean="0"/>
            <a:t> с </a:t>
          </a:r>
          <a:r>
            <a:rPr lang="ru-RU" sz="1600" dirty="0" err="1" smtClean="0"/>
            <a:t>общежити</a:t>
          </a:r>
          <a:endParaRPr lang="ru-RU" sz="1600" dirty="0" smtClean="0"/>
        </a:p>
        <a:p>
          <a:r>
            <a:rPr lang="ru-RU" sz="1600" dirty="0" smtClean="0"/>
            <a:t>ем, устройство,  создание  условий для дальнейшего проживания </a:t>
          </a:r>
          <a:endParaRPr lang="ru-RU" sz="1600" dirty="0"/>
        </a:p>
      </dgm:t>
    </dgm:pt>
    <dgm:pt modelId="{FFB8572C-646C-4D93-8896-0156DD9FE86F}" type="parTrans" cxnId="{744E4FCD-5FC4-4664-9E97-88BE6AFB58FE}">
      <dgm:prSet/>
      <dgm:spPr/>
      <dgm:t>
        <a:bodyPr/>
        <a:lstStyle/>
        <a:p>
          <a:endParaRPr lang="ru-RU"/>
        </a:p>
      </dgm:t>
    </dgm:pt>
    <dgm:pt modelId="{09751213-38D7-4EB4-997D-12137683A9A4}" type="sibTrans" cxnId="{744E4FCD-5FC4-4664-9E97-88BE6AFB58FE}">
      <dgm:prSet/>
      <dgm:spPr/>
      <dgm:t>
        <a:bodyPr/>
        <a:lstStyle/>
        <a:p>
          <a:endParaRPr lang="ru-RU"/>
        </a:p>
      </dgm:t>
    </dgm:pt>
    <dgm:pt modelId="{89E30FAB-6EC0-4DD1-9FF6-7DE757195AB2}">
      <dgm:prSet phldrT="[Текст]" custT="1"/>
      <dgm:spPr/>
      <dgm:t>
        <a:bodyPr/>
        <a:lstStyle/>
        <a:p>
          <a:r>
            <a:rPr lang="ru-RU" sz="1600" dirty="0" err="1" smtClean="0"/>
            <a:t>Психокоррекционные</a:t>
          </a:r>
          <a:r>
            <a:rPr lang="ru-RU" sz="1600" dirty="0" smtClean="0"/>
            <a:t> </a:t>
          </a:r>
          <a:r>
            <a:rPr lang="ru-RU" sz="1600" dirty="0" err="1" smtClean="0"/>
            <a:t>меро</a:t>
          </a:r>
          <a:endParaRPr lang="ru-RU" sz="1600" dirty="0" smtClean="0"/>
        </a:p>
        <a:p>
          <a:r>
            <a:rPr lang="ru-RU" sz="1600" dirty="0" smtClean="0"/>
            <a:t>приятия, направлен</a:t>
          </a:r>
        </a:p>
        <a:p>
          <a:r>
            <a:rPr lang="ru-RU" sz="1600" dirty="0" err="1" smtClean="0"/>
            <a:t>ные</a:t>
          </a:r>
          <a:r>
            <a:rPr lang="ru-RU" sz="1600" dirty="0" smtClean="0"/>
            <a:t> на преодоление тревожности до и после   экзаменов</a:t>
          </a:r>
          <a:endParaRPr lang="ru-RU" sz="1600" dirty="0"/>
        </a:p>
      </dgm:t>
    </dgm:pt>
    <dgm:pt modelId="{BAC4A7FC-BF93-466B-BC5F-1B8065427BFE}" type="parTrans" cxnId="{E5174FF7-5398-461B-89C4-DE3A8FE1233A}">
      <dgm:prSet/>
      <dgm:spPr/>
      <dgm:t>
        <a:bodyPr/>
        <a:lstStyle/>
        <a:p>
          <a:endParaRPr lang="ru-RU"/>
        </a:p>
      </dgm:t>
    </dgm:pt>
    <dgm:pt modelId="{FC1CD86C-74AE-4521-B4C4-C8055FC30DBB}" type="sibTrans" cxnId="{E5174FF7-5398-461B-89C4-DE3A8FE1233A}">
      <dgm:prSet/>
      <dgm:spPr/>
      <dgm:t>
        <a:bodyPr/>
        <a:lstStyle/>
        <a:p>
          <a:endParaRPr lang="ru-RU"/>
        </a:p>
      </dgm:t>
    </dgm:pt>
    <dgm:pt modelId="{95BD9A29-466D-4A19-A7E4-6604E1761C84}" type="pres">
      <dgm:prSet presAssocID="{C55EBFA8-1162-4CE9-95E5-9C0F4D593354}" presName="diagram" presStyleCnt="0">
        <dgm:presLayoutVars>
          <dgm:dir/>
          <dgm:animLvl val="lvl"/>
          <dgm:resizeHandles val="exact"/>
        </dgm:presLayoutVars>
      </dgm:prSet>
      <dgm:spPr/>
    </dgm:pt>
    <dgm:pt modelId="{4A5BE0D8-D1A7-4754-87DB-32C7D00C9DA8}" type="pres">
      <dgm:prSet presAssocID="{5B382E3F-3A69-4A5B-98BD-8F40AC2B391D}" presName="compNode" presStyleCnt="0"/>
      <dgm:spPr/>
    </dgm:pt>
    <dgm:pt modelId="{7F76ECB3-98A6-4ACB-BF4C-A5351EEE3A7C}" type="pres">
      <dgm:prSet presAssocID="{5B382E3F-3A69-4A5B-98BD-8F40AC2B391D}" presName="childRect" presStyleLbl="bgAcc1" presStyleIdx="0" presStyleCnt="3">
        <dgm:presLayoutVars>
          <dgm:bulletEnabled val="1"/>
        </dgm:presLayoutVars>
      </dgm:prSet>
      <dgm:spPr/>
    </dgm:pt>
    <dgm:pt modelId="{5A55519A-C75E-415A-9C41-EEBCB6E8CD0E}" type="pres">
      <dgm:prSet presAssocID="{5B382E3F-3A69-4A5B-98BD-8F40AC2B391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21F3F-271A-4D67-B05F-D9918DFDCE4A}" type="pres">
      <dgm:prSet presAssocID="{5B382E3F-3A69-4A5B-98BD-8F40AC2B391D}" presName="parentRect" presStyleLbl="alignNode1" presStyleIdx="0" presStyleCnt="3" custScaleY="628059"/>
      <dgm:spPr/>
      <dgm:t>
        <a:bodyPr/>
        <a:lstStyle/>
        <a:p>
          <a:endParaRPr lang="ru-RU"/>
        </a:p>
      </dgm:t>
    </dgm:pt>
    <dgm:pt modelId="{63757EB8-8FE0-4F5D-80E3-CCD7CB89FBEB}" type="pres">
      <dgm:prSet presAssocID="{5B382E3F-3A69-4A5B-98BD-8F40AC2B391D}" presName="adorn" presStyleLbl="fgAccFollowNode1" presStyleIdx="0" presStyleCnt="3"/>
      <dgm:spPr/>
    </dgm:pt>
    <dgm:pt modelId="{68C1704A-228D-4BE5-BC10-989E03DFF4F5}" type="pres">
      <dgm:prSet presAssocID="{E8676229-8CDF-41AF-BAA4-5A12B07989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6C395E-9C1B-4989-BA58-B799A21F2EF9}" type="pres">
      <dgm:prSet presAssocID="{95CE1B3F-C224-415C-AEC7-7E4CDEE384A8}" presName="compNode" presStyleCnt="0"/>
      <dgm:spPr/>
    </dgm:pt>
    <dgm:pt modelId="{C055FDED-66A3-4266-B01D-DD95D1435277}" type="pres">
      <dgm:prSet presAssocID="{95CE1B3F-C224-415C-AEC7-7E4CDEE384A8}" presName="childRect" presStyleLbl="bgAcc1" presStyleIdx="1" presStyleCnt="3" custLinFactNeighborX="1522" custLinFactNeighborY="-15932">
        <dgm:presLayoutVars>
          <dgm:bulletEnabled val="1"/>
        </dgm:presLayoutVars>
      </dgm:prSet>
      <dgm:spPr/>
    </dgm:pt>
    <dgm:pt modelId="{329465F1-00BF-4B46-AAEB-1B4AA973E2E2}" type="pres">
      <dgm:prSet presAssocID="{95CE1B3F-C224-415C-AEC7-7E4CDEE384A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630DE-340E-4441-A744-0CB204EB71B7}" type="pres">
      <dgm:prSet presAssocID="{95CE1B3F-C224-415C-AEC7-7E4CDEE384A8}" presName="parentRect" presStyleLbl="alignNode1" presStyleIdx="1" presStyleCnt="3" custScaleY="711473" custLinFactNeighborX="-2524" custLinFactNeighborY="-66514"/>
      <dgm:spPr/>
      <dgm:t>
        <a:bodyPr/>
        <a:lstStyle/>
        <a:p>
          <a:endParaRPr lang="ru-RU"/>
        </a:p>
      </dgm:t>
    </dgm:pt>
    <dgm:pt modelId="{FBEF2DE4-3158-43F6-8114-037F9F7C42FF}" type="pres">
      <dgm:prSet presAssocID="{95CE1B3F-C224-415C-AEC7-7E4CDEE384A8}" presName="adorn" presStyleLbl="fgAccFollowNode1" presStyleIdx="1" presStyleCnt="3"/>
      <dgm:spPr/>
    </dgm:pt>
    <dgm:pt modelId="{34010081-02E3-4F07-9DC0-92E4D1FC38AD}" type="pres">
      <dgm:prSet presAssocID="{09751213-38D7-4EB4-997D-12137683A9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516A27-F7D7-4827-B216-375C9793ACD9}" type="pres">
      <dgm:prSet presAssocID="{89E30FAB-6EC0-4DD1-9FF6-7DE757195AB2}" presName="compNode" presStyleCnt="0"/>
      <dgm:spPr/>
    </dgm:pt>
    <dgm:pt modelId="{84E176CE-7766-4152-84DB-9EC52097C6AC}" type="pres">
      <dgm:prSet presAssocID="{89E30FAB-6EC0-4DD1-9FF6-7DE757195AB2}" presName="childRect" presStyleLbl="bgAcc1" presStyleIdx="2" presStyleCnt="3">
        <dgm:presLayoutVars>
          <dgm:bulletEnabled val="1"/>
        </dgm:presLayoutVars>
      </dgm:prSet>
      <dgm:spPr/>
    </dgm:pt>
    <dgm:pt modelId="{E65FF381-4873-482C-BF4D-3BE35623BD87}" type="pres">
      <dgm:prSet presAssocID="{89E30FAB-6EC0-4DD1-9FF6-7DE757195A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AE17E-645F-48AB-B07C-B4B15814A290}" type="pres">
      <dgm:prSet presAssocID="{89E30FAB-6EC0-4DD1-9FF6-7DE757195AB2}" presName="parentRect" presStyleLbl="alignNode1" presStyleIdx="2" presStyleCnt="3" custScaleY="452976" custLinFactNeighborX="1946" custLinFactNeighborY="-3392"/>
      <dgm:spPr/>
      <dgm:t>
        <a:bodyPr/>
        <a:lstStyle/>
        <a:p>
          <a:endParaRPr lang="ru-RU"/>
        </a:p>
      </dgm:t>
    </dgm:pt>
    <dgm:pt modelId="{E33A7460-F791-4C47-B926-9612507122B4}" type="pres">
      <dgm:prSet presAssocID="{89E30FAB-6EC0-4DD1-9FF6-7DE757195AB2}" presName="adorn" presStyleLbl="fgAccFollowNode1" presStyleIdx="2" presStyleCnt="3"/>
      <dgm:spPr/>
    </dgm:pt>
  </dgm:ptLst>
  <dgm:cxnLst>
    <dgm:cxn modelId="{A7D59032-8475-4627-98DE-8831AA68EB78}" srcId="{C55EBFA8-1162-4CE9-95E5-9C0F4D593354}" destId="{5B382E3F-3A69-4A5B-98BD-8F40AC2B391D}" srcOrd="0" destOrd="0" parTransId="{CC8840D8-F36D-4F07-980E-EB563AC4D49C}" sibTransId="{E8676229-8CDF-41AF-BAA4-5A12B07989E8}"/>
    <dgm:cxn modelId="{B9AF3F70-44C6-4686-BEBF-CB53286ED640}" type="presOf" srcId="{C55EBFA8-1162-4CE9-95E5-9C0F4D593354}" destId="{95BD9A29-466D-4A19-A7E4-6604E1761C84}" srcOrd="0" destOrd="0" presId="urn:microsoft.com/office/officeart/2005/8/layout/bList2"/>
    <dgm:cxn modelId="{F9251D9C-BC76-4D0B-B429-3C14E43979C9}" type="presOf" srcId="{E8676229-8CDF-41AF-BAA4-5A12B07989E8}" destId="{68C1704A-228D-4BE5-BC10-989E03DFF4F5}" srcOrd="0" destOrd="0" presId="urn:microsoft.com/office/officeart/2005/8/layout/bList2"/>
    <dgm:cxn modelId="{766D12CE-58CF-4080-BF9C-DC49D72E17DA}" type="presOf" srcId="{5B382E3F-3A69-4A5B-98BD-8F40AC2B391D}" destId="{5A55519A-C75E-415A-9C41-EEBCB6E8CD0E}" srcOrd="0" destOrd="0" presId="urn:microsoft.com/office/officeart/2005/8/layout/bList2"/>
    <dgm:cxn modelId="{C94B431D-613C-4B90-8515-3CFBEF4D92F8}" type="presOf" srcId="{89E30FAB-6EC0-4DD1-9FF6-7DE757195AB2}" destId="{CD2AE17E-645F-48AB-B07C-B4B15814A290}" srcOrd="1" destOrd="0" presId="urn:microsoft.com/office/officeart/2005/8/layout/bList2"/>
    <dgm:cxn modelId="{9FEBF25A-ADD3-4E1D-A103-2DD9D221E666}" type="presOf" srcId="{09751213-38D7-4EB4-997D-12137683A9A4}" destId="{34010081-02E3-4F07-9DC0-92E4D1FC38AD}" srcOrd="0" destOrd="0" presId="urn:microsoft.com/office/officeart/2005/8/layout/bList2"/>
    <dgm:cxn modelId="{9A2C14D4-F51A-4618-8DEA-8E869529E36F}" type="presOf" srcId="{95CE1B3F-C224-415C-AEC7-7E4CDEE384A8}" destId="{031630DE-340E-4441-A744-0CB204EB71B7}" srcOrd="1" destOrd="0" presId="urn:microsoft.com/office/officeart/2005/8/layout/bList2"/>
    <dgm:cxn modelId="{82190E92-1214-437A-997B-3E8C2E93F2EC}" type="presOf" srcId="{95CE1B3F-C224-415C-AEC7-7E4CDEE384A8}" destId="{329465F1-00BF-4B46-AAEB-1B4AA973E2E2}" srcOrd="0" destOrd="0" presId="urn:microsoft.com/office/officeart/2005/8/layout/bList2"/>
    <dgm:cxn modelId="{E5174FF7-5398-461B-89C4-DE3A8FE1233A}" srcId="{C55EBFA8-1162-4CE9-95E5-9C0F4D593354}" destId="{89E30FAB-6EC0-4DD1-9FF6-7DE757195AB2}" srcOrd="2" destOrd="0" parTransId="{BAC4A7FC-BF93-466B-BC5F-1B8065427BFE}" sibTransId="{FC1CD86C-74AE-4521-B4C4-C8055FC30DBB}"/>
    <dgm:cxn modelId="{744E4FCD-5FC4-4664-9E97-88BE6AFB58FE}" srcId="{C55EBFA8-1162-4CE9-95E5-9C0F4D593354}" destId="{95CE1B3F-C224-415C-AEC7-7E4CDEE384A8}" srcOrd="1" destOrd="0" parTransId="{FFB8572C-646C-4D93-8896-0156DD9FE86F}" sibTransId="{09751213-38D7-4EB4-997D-12137683A9A4}"/>
    <dgm:cxn modelId="{3B8EEADC-3F43-4D62-B90D-C3CF32C74A5F}" type="presOf" srcId="{89E30FAB-6EC0-4DD1-9FF6-7DE757195AB2}" destId="{E65FF381-4873-482C-BF4D-3BE35623BD87}" srcOrd="0" destOrd="0" presId="urn:microsoft.com/office/officeart/2005/8/layout/bList2"/>
    <dgm:cxn modelId="{6AE47CD7-AD17-4ED4-9C43-BAC936F70CDD}" type="presOf" srcId="{5B382E3F-3A69-4A5B-98BD-8F40AC2B391D}" destId="{D4E21F3F-271A-4D67-B05F-D9918DFDCE4A}" srcOrd="1" destOrd="0" presId="urn:microsoft.com/office/officeart/2005/8/layout/bList2"/>
    <dgm:cxn modelId="{C7A93C79-65D9-49AF-824B-D3C44B3D55C8}" type="presParOf" srcId="{95BD9A29-466D-4A19-A7E4-6604E1761C84}" destId="{4A5BE0D8-D1A7-4754-87DB-32C7D00C9DA8}" srcOrd="0" destOrd="0" presId="urn:microsoft.com/office/officeart/2005/8/layout/bList2"/>
    <dgm:cxn modelId="{89A7B5F9-D38A-4FA5-B8ED-80718D1BFAF3}" type="presParOf" srcId="{4A5BE0D8-D1A7-4754-87DB-32C7D00C9DA8}" destId="{7F76ECB3-98A6-4ACB-BF4C-A5351EEE3A7C}" srcOrd="0" destOrd="0" presId="urn:microsoft.com/office/officeart/2005/8/layout/bList2"/>
    <dgm:cxn modelId="{E96DA183-DF13-4684-A275-C729B103CF67}" type="presParOf" srcId="{4A5BE0D8-D1A7-4754-87DB-32C7D00C9DA8}" destId="{5A55519A-C75E-415A-9C41-EEBCB6E8CD0E}" srcOrd="1" destOrd="0" presId="urn:microsoft.com/office/officeart/2005/8/layout/bList2"/>
    <dgm:cxn modelId="{CD79186C-9D33-4F6F-AC13-EA38048C9F14}" type="presParOf" srcId="{4A5BE0D8-D1A7-4754-87DB-32C7D00C9DA8}" destId="{D4E21F3F-271A-4D67-B05F-D9918DFDCE4A}" srcOrd="2" destOrd="0" presId="urn:microsoft.com/office/officeart/2005/8/layout/bList2"/>
    <dgm:cxn modelId="{0E2C733F-D17A-427E-A79C-FF995B7C11B8}" type="presParOf" srcId="{4A5BE0D8-D1A7-4754-87DB-32C7D00C9DA8}" destId="{63757EB8-8FE0-4F5D-80E3-CCD7CB89FBEB}" srcOrd="3" destOrd="0" presId="urn:microsoft.com/office/officeart/2005/8/layout/bList2"/>
    <dgm:cxn modelId="{66F12C90-E088-47F1-BF8B-90AEC663FCE4}" type="presParOf" srcId="{95BD9A29-466D-4A19-A7E4-6604E1761C84}" destId="{68C1704A-228D-4BE5-BC10-989E03DFF4F5}" srcOrd="1" destOrd="0" presId="urn:microsoft.com/office/officeart/2005/8/layout/bList2"/>
    <dgm:cxn modelId="{F7019547-549F-4E32-9157-F2EEF963725B}" type="presParOf" srcId="{95BD9A29-466D-4A19-A7E4-6604E1761C84}" destId="{BC6C395E-9C1B-4989-BA58-B799A21F2EF9}" srcOrd="2" destOrd="0" presId="urn:microsoft.com/office/officeart/2005/8/layout/bList2"/>
    <dgm:cxn modelId="{6AEA3015-3D95-42B3-A0AA-7949C4474904}" type="presParOf" srcId="{BC6C395E-9C1B-4989-BA58-B799A21F2EF9}" destId="{C055FDED-66A3-4266-B01D-DD95D1435277}" srcOrd="0" destOrd="0" presId="urn:microsoft.com/office/officeart/2005/8/layout/bList2"/>
    <dgm:cxn modelId="{B31BA669-1C61-4440-9883-1ED4B791F882}" type="presParOf" srcId="{BC6C395E-9C1B-4989-BA58-B799A21F2EF9}" destId="{329465F1-00BF-4B46-AAEB-1B4AA973E2E2}" srcOrd="1" destOrd="0" presId="urn:microsoft.com/office/officeart/2005/8/layout/bList2"/>
    <dgm:cxn modelId="{0230DD6A-C553-481E-83CE-6F3531B8D090}" type="presParOf" srcId="{BC6C395E-9C1B-4989-BA58-B799A21F2EF9}" destId="{031630DE-340E-4441-A744-0CB204EB71B7}" srcOrd="2" destOrd="0" presId="urn:microsoft.com/office/officeart/2005/8/layout/bList2"/>
    <dgm:cxn modelId="{DFD601E8-5850-4D18-83FB-7205D85D14A1}" type="presParOf" srcId="{BC6C395E-9C1B-4989-BA58-B799A21F2EF9}" destId="{FBEF2DE4-3158-43F6-8114-037F9F7C42FF}" srcOrd="3" destOrd="0" presId="urn:microsoft.com/office/officeart/2005/8/layout/bList2"/>
    <dgm:cxn modelId="{66133A39-9621-4A39-8314-4A572BDBE7D8}" type="presParOf" srcId="{95BD9A29-466D-4A19-A7E4-6604E1761C84}" destId="{34010081-02E3-4F07-9DC0-92E4D1FC38AD}" srcOrd="3" destOrd="0" presId="urn:microsoft.com/office/officeart/2005/8/layout/bList2"/>
    <dgm:cxn modelId="{FDD4024A-574A-404E-94D1-5323DF6F3B10}" type="presParOf" srcId="{95BD9A29-466D-4A19-A7E4-6604E1761C84}" destId="{99516A27-F7D7-4827-B216-375C9793ACD9}" srcOrd="4" destOrd="0" presId="urn:microsoft.com/office/officeart/2005/8/layout/bList2"/>
    <dgm:cxn modelId="{59A01F46-EF3F-4A2E-BCDE-6AF87F3798F3}" type="presParOf" srcId="{99516A27-F7D7-4827-B216-375C9793ACD9}" destId="{84E176CE-7766-4152-84DB-9EC52097C6AC}" srcOrd="0" destOrd="0" presId="urn:microsoft.com/office/officeart/2005/8/layout/bList2"/>
    <dgm:cxn modelId="{170CC09D-5591-46C6-92DF-0E0BAE45DDFD}" type="presParOf" srcId="{99516A27-F7D7-4827-B216-375C9793ACD9}" destId="{E65FF381-4873-482C-BF4D-3BE35623BD87}" srcOrd="1" destOrd="0" presId="urn:microsoft.com/office/officeart/2005/8/layout/bList2"/>
    <dgm:cxn modelId="{2E268AE8-A606-4969-BB8F-A4EE7A616B23}" type="presParOf" srcId="{99516A27-F7D7-4827-B216-375C9793ACD9}" destId="{CD2AE17E-645F-48AB-B07C-B4B15814A290}" srcOrd="2" destOrd="0" presId="urn:microsoft.com/office/officeart/2005/8/layout/bList2"/>
    <dgm:cxn modelId="{A55F4158-5204-425E-BE04-364BDAE8EEE0}" type="presParOf" srcId="{99516A27-F7D7-4827-B216-375C9793ACD9}" destId="{E33A7460-F791-4C47-B926-9612507122B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948BBF-13D1-4C92-B9A9-CC5AD95E3BF7}">
      <dsp:nvSpPr>
        <dsp:cNvPr id="0" name=""/>
        <dsp:cNvSpPr/>
      </dsp:nvSpPr>
      <dsp:spPr>
        <a:xfrm rot="16200000">
          <a:off x="-281930" y="281930"/>
          <a:ext cx="4525963" cy="396210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0" kern="1200" dirty="0" smtClean="0">
              <a:latin typeface="Times New Roman" pitchFamily="18" charset="0"/>
              <a:cs typeface="Times New Roman" pitchFamily="18" charset="0"/>
            </a:rPr>
            <a:t>I </a:t>
          </a: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инициативность и самостоятельность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-281930" y="281930"/>
        <a:ext cx="4525963" cy="3962102"/>
      </dsp:txXfrm>
    </dsp:sp>
    <dsp:sp modelId="{988A1FE2-74D9-4652-B819-6CECA2F2E2AC}">
      <dsp:nvSpPr>
        <dsp:cNvPr id="0" name=""/>
        <dsp:cNvSpPr/>
      </dsp:nvSpPr>
      <dsp:spPr>
        <a:xfrm rot="16200000">
          <a:off x="3981448" y="281930"/>
          <a:ext cx="4525963" cy="396210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0" kern="1200" dirty="0" smtClean="0">
              <a:latin typeface="Times New Roman" pitchFamily="18" charset="0"/>
              <a:cs typeface="Times New Roman" pitchFamily="18" charset="0"/>
            </a:rPr>
            <a:t>II </a:t>
          </a: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способность выбирать себе способ действия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3981448" y="281930"/>
        <a:ext cx="4525963" cy="396210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3CC00F-001D-4913-A32B-22CF7603ABFB}">
      <dsp:nvSpPr>
        <dsp:cNvPr id="0" name=""/>
        <dsp:cNvSpPr/>
      </dsp:nvSpPr>
      <dsp:spPr>
        <a:xfrm rot="5400000">
          <a:off x="-551809" y="640218"/>
          <a:ext cx="1873796" cy="77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551809" y="640218"/>
        <a:ext cx="1873796" cy="770176"/>
      </dsp:txXfrm>
    </dsp:sp>
    <dsp:sp modelId="{6FE90C4D-2B8C-4E49-A6B7-09EF42166EE8}">
      <dsp:nvSpPr>
        <dsp:cNvPr id="0" name=""/>
        <dsp:cNvSpPr/>
      </dsp:nvSpPr>
      <dsp:spPr>
        <a:xfrm rot="5400000">
          <a:off x="2642413" y="-1830148"/>
          <a:ext cx="1581349" cy="5325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помощь в первичной организации обучения, адаптации;</a:t>
          </a:r>
          <a:r>
            <a:rPr lang="ru-RU" sz="18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установление эмоционального контакта с педагогом и со специалистом, помощь в первичной организации учебной </a:t>
          </a:r>
          <a:r>
            <a:rPr lang="ru-RU" sz="1800" i="1" kern="1200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деятельностиперехода</a:t>
          </a:r>
          <a:r>
            <a:rPr lang="ru-RU" sz="1800" i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к фронтальным </a:t>
          </a:r>
          <a:r>
            <a:rPr lang="ru-RU" sz="2000" i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инструкциям;</a:t>
          </a:r>
          <a:endParaRPr lang="ru-RU" sz="20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642413" y="-1830148"/>
        <a:ext cx="1581349" cy="5325823"/>
      </dsp:txXfrm>
    </dsp:sp>
    <dsp:sp modelId="{17B82112-D45E-41C0-A5BC-DB218E8AD56B}">
      <dsp:nvSpPr>
        <dsp:cNvPr id="0" name=""/>
        <dsp:cNvSpPr/>
      </dsp:nvSpPr>
      <dsp:spPr>
        <a:xfrm rot="5400000">
          <a:off x="-705245" y="2546489"/>
          <a:ext cx="2180667" cy="77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705245" y="2546489"/>
        <a:ext cx="2180667" cy="770176"/>
      </dsp:txXfrm>
    </dsp:sp>
    <dsp:sp modelId="{173388C0-1702-458E-B4F8-5DDB34E00247}">
      <dsp:nvSpPr>
        <dsp:cNvPr id="0" name=""/>
        <dsp:cNvSpPr/>
      </dsp:nvSpPr>
      <dsp:spPr>
        <a:xfrm rot="5400000">
          <a:off x="2511234" y="76122"/>
          <a:ext cx="1843707" cy="5325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Предметно-пространственная структура помощи в выражении бытовых навыков и способах коммуникации, адаптации к условиям  жизни образовательной </a:t>
          </a:r>
          <a:r>
            <a:rPr lang="ru-RU" sz="18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организациии</a:t>
          </a:r>
          <a:r>
            <a:rPr lang="ru-RU" sz="18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индивидуальная помощь и поддержка в бытовых делах и </a:t>
          </a:r>
          <a:r>
            <a:rPr lang="ru-RU" sz="180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коммуникациии:на</a:t>
          </a:r>
          <a:r>
            <a:rPr lang="ru-RU" sz="180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перемене сложнее выразить себя, ответить на вопросы чужого человека.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511234" y="76122"/>
        <a:ext cx="1843707" cy="532582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1C3EB-5F23-4253-B577-6CD8F661081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F1F2-7F45-43DA-99CC-E06DC06BDC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F1F2-7F45-43DA-99CC-E06DC06BDC0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F1F2-7F45-43DA-99CC-E06DC06BDC0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5%D1%80%D0%B5%D0%B2%D0%BE%D0%B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1%83%D1%80%D0%B4%D0%BE%D0%BF%D0%B5%D1%80%D0%B5%D0%B2%D0%BE%D0%B4%D1%87%D0%B8%D0%BA" TargetMode="External"/><Relationship Id="rId5" Type="http://schemas.openxmlformats.org/officeDocument/2006/relationships/hyperlink" Target="https://ru.wikipedia.org/wiki/%D0%96%D0%B5%D1%81%D1%82%D0%BE%D0%B2%D1%8B%D0%B9_%D1%8F%D0%B7%D1%8B%D0%BA" TargetMode="External"/><Relationship Id="rId4" Type="http://schemas.openxmlformats.org/officeDocument/2006/relationships/hyperlink" Target="https://ru.wikipedia.org/wiki/%D0%A0%D1%83%D1%81%D1%81%D0%BA%D0%B8%D0%B9_%D0%B6%D0%B5%D1%81%D1%82%D0%BE%D0%B2%D1%8B%D0%B9_%D1%8F%D0%B7%D1%8B%D0%B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nspu.ru/video/video/detail.php?ELEMENT_ID=2304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u.ru/video/video/detail.php?ELEMENT_ID=2304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5304"/>
            <a:ext cx="7632848" cy="4365824"/>
          </a:xfrm>
        </p:spPr>
        <p:txBody>
          <a:bodyPr>
            <a:normAutofit/>
          </a:bodyPr>
          <a:lstStyle/>
          <a:p>
            <a:pPr indent="530225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помощи лицам с РАС и  их  семьям в условиях Ресурсного центра сопровождения  обучающихся с ОВЗ ФГБОУ ВО «НГПУ»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904160"/>
            <a:ext cx="4168552" cy="1224805"/>
          </a:xfrm>
        </p:spPr>
        <p:txBody>
          <a:bodyPr>
            <a:normAutofit/>
          </a:bodyPr>
          <a:lstStyle/>
          <a:p>
            <a:pPr algn="just"/>
            <a:r>
              <a:rPr lang="ru-RU" sz="1200" dirty="0" smtClean="0">
                <a:solidFill>
                  <a:srgbClr val="005B83"/>
                </a:solidFill>
                <a:latin typeface="Times New Roman" pitchFamily="18" charset="0"/>
                <a:cs typeface="Times New Roman" pitchFamily="18" charset="0"/>
              </a:rPr>
              <a:t>Пискун Ольга Юрьевна,</a:t>
            </a:r>
          </a:p>
          <a:p>
            <a:pPr algn="just"/>
            <a:r>
              <a:rPr lang="ru-RU" sz="1200" dirty="0" smtClean="0">
                <a:solidFill>
                  <a:srgbClr val="005B83"/>
                </a:solidFill>
                <a:latin typeface="Times New Roman" pitchFamily="18" charset="0"/>
                <a:cs typeface="Times New Roman" pitchFamily="18" charset="0"/>
              </a:rPr>
              <a:t>канд.психол.наук, доц. кафедры коррекционной педагогики и психологии Института детства, руководитель Ресурсного центра сопровождения обучающихся с ОВЗ  ФГБОУ ВПО «НГПУ»</a:t>
            </a: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48825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Эти целевые ориентиры необходимо перевести в целенаправленную деятельность, перевести из манипуляции в зачатки ролевой игры, включить в другую деятельность.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Целевые ориентиры и выполнение социальных норм. Использование календаря. Способность к волевым усилиям. Занятия построены так, чтобы включаться.</a:t>
            </a:r>
            <a:endParaRPr lang="ru-RU" dirty="0" smtClean="0">
              <a:solidFill>
                <a:srgbClr val="002060"/>
              </a:solidFill>
            </a:endParaRP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074" name="Picture 2" descr="C:\Users\Sotrudnik\Desktop\auti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00174"/>
            <a:ext cx="7020000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4098" name="Picture 2" descr="C:\Users\Sotrudnik\Desktop\khaus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428868"/>
            <a:ext cx="1785950" cy="2071702"/>
          </a:xfrm>
          <a:prstGeom prst="rect">
            <a:avLst/>
          </a:prstGeom>
          <a:noFill/>
        </p:spPr>
      </p:pic>
      <p:pic>
        <p:nvPicPr>
          <p:cNvPr id="4099" name="Picture 3" descr="C:\Users\Sotrudnik\Desktop\Zagum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428868"/>
            <a:ext cx="1571636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в школе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Инклюзивное пространство (школа Федерального РЦ, Береславская М.И)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Однородная наполняемость классов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Если сенсорные перегрузки, необходимы: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ширма, наушники, комната для разгрузки.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Роль дефектолога на этапе приёма ребёнка в школу становится ведущей в помощи учителю создания и адаптации материала, в адаптации задач, опираясь на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сверхценные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интересы (тема «Транспорт»).</a:t>
            </a: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 сопровождения в школе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классов, имеющий определённые компетенции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1321 «Ковчег»,инклюзивная школа №518, г.Москва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Большая просветительская образовательная роль. Владение просветительским подходом.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Компетенции: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1) нарушенное поведение – переход на заочное обучение;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2) необходимо понимать суть ФГОС ДО (НОО) и СФГОС. Работать в паре, в маленькой группе.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3) владение всеми системами обучения.</a:t>
            </a: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 сопровождения в школе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Владение анализом поведения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1) что предшествовало  такому поведенческому проявлению?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2) что есть  поведение?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3) что происходит после этого поведенческого акта?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Что позволяет начать следующий этап?</a:t>
            </a: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7" name="Picture 7" descr="C:\Users\my-pc\Desktop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143248"/>
            <a:ext cx="1800200" cy="2088232"/>
          </a:xfrm>
          <a:prstGeom prst="rect">
            <a:avLst/>
          </a:prstGeom>
          <a:noFill/>
        </p:spPr>
      </p:pic>
      <p:pic>
        <p:nvPicPr>
          <p:cNvPr id="1026" name="Picture 2" descr="C:\Users\Sotrudnik\Desktop\Kosti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143248"/>
            <a:ext cx="1785950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в удовлетворении ООП(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НикольскаяО.С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Костин И.А.)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в удовлетворении ООП(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НикольскаяО.С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Костин И.А.)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в СПО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 №16 (г.Москва, О.О.Волкова)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Комплексный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подход=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мастер+дефектолог+знание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специальной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психологии+знание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психологии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личности+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знание психологии развития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Поднять до максимального уровня его возможностей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Больше практики.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Делать видеозаписи занятий.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Личностно-ориентированная технология помощи учителя-дефектолога.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Сопровождение обучающегося уже сложившимся специалистом.</a:t>
            </a: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y-pc\Desktop\Отчёт в Москву май17\23130955_495752784143949_6209651080993938181_n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16632"/>
            <a:ext cx="5071294" cy="6741368"/>
          </a:xfrm>
          <a:prstGeom prst="rect">
            <a:avLst/>
          </a:prstGeom>
          <a:noFill/>
        </p:spPr>
      </p:pic>
      <p:pic>
        <p:nvPicPr>
          <p:cNvPr id="5" name="Picture 5" descr="C:\Users\Irina\Desktop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в СПО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супервизорства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ресурс поддержки профессионального роста – взаимодействие человека, имеющего опыт, с человеком, у которого возникли личные запросы.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Решение проблем эмоционального выгорания должно быть организовано законодательно.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Должны быть разные варианты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супервизорства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любой ОО.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Должны быть нормативные акты , отражающие как наставничество, так и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супервизорство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технологии сопровождения (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Шниппер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И.Л.)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1.Правильное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целеполагание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полноценное обеспечение на всех этапах коррекционных навыков, тренировка социальных навыков. Триада компетенций:1) компетенция родителей, 2)компетенция специалистов, 3) компетенция чиновников – обеспечение ресурсами, стандартами.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Должна быть разработана национальная стратегия по РАС</a:t>
            </a: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 коррекции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Должен быть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мультипрофессиональный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 к коррекции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(О.И.Азова, АВА-терапевт). 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центре должен быть ребёнок. Работать надо так , как ребёнку нужно. Методический плюрализм (С.А.Морозов).</a:t>
            </a:r>
          </a:p>
          <a:p>
            <a:pPr lvl="1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Всё зависит от того, на каком этапе развития находится ребёнок и какой это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ребёнок.Обоснованной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является динамика развития ребёнка.</a:t>
            </a: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РЦ\P101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992887" cy="56494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1618" name="Picture 2" descr="H:\важные документы по РЦ\фото ОСИ\IMG_2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73050"/>
            <a:ext cx="7826966" cy="5853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8" y="404664"/>
            <a:ext cx="6923112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РЦ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prstClr val="white"/>
                </a:solidFill>
              </a:rPr>
              <a:t>www.nspu.net</a:t>
            </a:r>
            <a:endParaRPr lang="ru-RU" sz="320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4262576"/>
              </p:ext>
            </p:extLst>
          </p:nvPr>
        </p:nvGraphicFramePr>
        <p:xfrm>
          <a:off x="928123" y="17945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6113756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8" y="404664"/>
            <a:ext cx="6923112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Рцсос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ОВЗ</a:t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prstClr val="white"/>
                </a:solidFill>
              </a:rPr>
              <a:t>www.nspu.net</a:t>
            </a:r>
            <a:endParaRPr lang="ru-RU" sz="320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4262576"/>
              </p:ext>
            </p:extLst>
          </p:nvPr>
        </p:nvGraphicFramePr>
        <p:xfrm>
          <a:off x="928123" y="17945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6113756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РЦ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9530499"/>
              </p:ext>
            </p:extLst>
          </p:nvPr>
        </p:nvGraphicFramePr>
        <p:xfrm>
          <a:off x="1331913" y="1916113"/>
          <a:ext cx="72009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Мультидисциплинарная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команда сопровождения лиц с ОВЗ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Тьютор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приказе МОН РФ от 05.05.2008 №216-н и 217-н должность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официально закреплена  в числе должностей  работников общего, высшего и дополнительного профессионального  образования. Должностные обязанности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представлены в                «Едином квалификационном справочнике должностей руководителей, специалистов и служащих» (2014).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подготовки бакалавров и магистров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my-pc\Desktop\II Всероссийский съезд  дефектолог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Переводчик русского жестового языка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</a:rPr>
              <a:t> 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специалист, осуществляющий прямой и обратный 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Перевод"/>
              </a:rPr>
              <a:t>перевод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посредством 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Русский жестовый язык"/>
              </a:rPr>
              <a:t>русского жестового языка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Переводчика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Жестовый язык"/>
              </a:rPr>
              <a:t>ЖЯ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следует отличать от 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 tooltip="Сурдопереводчик"/>
              </a:rPr>
              <a:t>сурдопереводчика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ввиду серьёзных различий в их должностных обязанностях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/>
              <a:t>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2012 года существуют две должности -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переводчик-дактилолог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переводчик русского жестового языка (Приказ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Минздравсоцразвития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России от 16.05.2012 № 547н «Об утверждении Единого квалификационного справочника должностей руководителей, специалистов и служащих, раздел "квалификационные характеристики должностей специалистов, осуществляющих работы в сфере переводческой деятельности").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ППС абитуриентов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ППС абитуриентов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важные документы по РЦ\фото ОСИ\P101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751794" cy="5740409"/>
          </a:xfrm>
          <a:prstGeom prst="rect">
            <a:avLst/>
          </a:prstGeom>
          <a:noFill/>
        </p:spPr>
      </p:pic>
      <p:pic>
        <p:nvPicPr>
          <p:cNvPr id="5" name="Picture 2" descr="H:\важные документы по РЦ\фото ОСИ\P101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73050"/>
            <a:ext cx="3929058" cy="5853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3970" name="Picture 2" descr="H:\важные документы по РЦ\фото ОСИ\P101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389834" cy="5853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4994" name="Picture 2" descr="H:\важные документы по РЦ\фото ОСИ\P101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63272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ППС и социально-диспетчерская деятельность сотрудников РЦ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3666" name="Picture 2" descr="H:\важные документы по РЦ\фото ОСИ\P101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91264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0594" name="Picture 2" descr="H:\важные документы по РЦ\фото ОСИ в СУВАГ\IMG_2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19256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H:\важные документы по РЦ\фото ОСИ\IMG_1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887" y="273050"/>
            <a:ext cx="3902075" cy="5853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8" name="Picture 2" descr="C:\Users\my-pc\Desktop\920282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857364"/>
            <a:ext cx="3214710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02" name="Picture 2" descr="H:\важные документы по РЦ\фото ОСИ\P101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63272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ППС первокурсников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Мультидисциплинарная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реабилитация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возможна в процессе командного взаимодействия специалистов разных ведомств разработка конкретного плана реабилитационных мероприятий для каждого студента и начало его осуществления.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otrudnik\Desktop\к 16.11.17\Attachments_vortan@yandex.ru_2017-11-15_15-07-41\DSC_5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8463" y="-1544638"/>
            <a:ext cx="15020926" cy="9948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 flipV="1">
            <a:off x="457200" y="116632"/>
            <a:ext cx="4040188" cy="14184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E:\фото РЦ\IMG_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3470862" cy="6858000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E:\фото РЦ\IMG_1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18032" y="-8020272"/>
            <a:ext cx="10764000" cy="7048492"/>
          </a:xfrm>
          <a:prstGeom prst="rect">
            <a:avLst/>
          </a:prstGeom>
          <a:noFill/>
        </p:spPr>
      </p:pic>
      <p:pic>
        <p:nvPicPr>
          <p:cNvPr id="6148" name="Picture 4" descr="E:\фото РЦ\IMG_10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5724128" cy="3429000"/>
          </a:xfrm>
          <a:prstGeom prst="rect">
            <a:avLst/>
          </a:prstGeom>
          <a:noFill/>
        </p:spPr>
      </p:pic>
      <p:pic>
        <p:nvPicPr>
          <p:cNvPr id="6149" name="Picture 5" descr="E:\фото РЦ\IMG_1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428999"/>
            <a:ext cx="5724128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коррекционно-педагогической работы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учёт возможностей и способностей обучающихся инвалидов;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доступной образовательной среды;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 программы «Модуль адаптационных дисциплин»;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стимуляция сенсорных функций;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деятельности;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общения с окружающими;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творческое развитие личности;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социально-бытовых  проблем в условиях вуза;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-профессиональная ориентация.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фото РЦ\IMG_2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5688631" cy="3950297"/>
          </a:xfrm>
          <a:prstGeom prst="rect">
            <a:avLst/>
          </a:prstGeom>
          <a:noFill/>
        </p:spPr>
      </p:pic>
      <p:pic>
        <p:nvPicPr>
          <p:cNvPr id="5123" name="Picture 3" descr="E:\фото РЦ\P101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3501008"/>
            <a:ext cx="4644007" cy="3717032"/>
          </a:xfrm>
          <a:prstGeom prst="rect">
            <a:avLst/>
          </a:prstGeom>
          <a:noFill/>
        </p:spPr>
      </p:pic>
      <p:pic>
        <p:nvPicPr>
          <p:cNvPr id="5124" name="Picture 4" descr="C:\Users\my-pc\Desktop\ПМПК\Attachments_nurgujana2013@yandex.ru_2016-12-13_13-29-58 (1)\IMG_5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29000" y="3861048"/>
            <a:ext cx="9144000" cy="6858000"/>
          </a:xfrm>
          <a:prstGeom prst="rect">
            <a:avLst/>
          </a:prstGeom>
          <a:noFill/>
        </p:spPr>
      </p:pic>
      <p:pic>
        <p:nvPicPr>
          <p:cNvPr id="5125" name="Picture 5" descr="E:\фото РЦ\IMG_1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4427984" cy="3861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otrudnik\Desktop\к 16.11.17\Attachments_vortan@yandex.ru_2017-11-15_15-07-41\DSC_5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Sotrudnik\Desktop\к 16.11.17\Attachments_vortan@yandex.ru_2017-11-15_15-07-41\DSC_5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otrudnik\Desktop\к 16.11.17\Attachments_vortan@yandex.ru_2017-11-15_15-07-41\DSC_5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y-pc\Desktop\i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052736"/>
            <a:ext cx="3086100" cy="2088231"/>
          </a:xfrm>
          <a:prstGeom prst="rect">
            <a:avLst/>
          </a:prstGeom>
          <a:noFill/>
        </p:spPr>
      </p:pic>
      <p:pic>
        <p:nvPicPr>
          <p:cNvPr id="1027" name="Picture 3" descr="C:\Users\my-pc\Desktop\AVT2_Williams_366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980728"/>
            <a:ext cx="1584176" cy="2088232"/>
          </a:xfrm>
          <a:prstGeom prst="rect">
            <a:avLst/>
          </a:prstGeom>
          <a:noFill/>
        </p:spPr>
      </p:pic>
      <p:pic>
        <p:nvPicPr>
          <p:cNvPr id="1028" name="Picture 4" descr="C:\Users\my-pc\Desktop\K4GK8W9e5C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5450" y="3645024"/>
            <a:ext cx="2948558" cy="2664296"/>
          </a:xfrm>
          <a:prstGeom prst="rect">
            <a:avLst/>
          </a:prstGeom>
          <a:noFill/>
        </p:spPr>
      </p:pic>
      <p:pic>
        <p:nvPicPr>
          <p:cNvPr id="1029" name="Picture 5" descr="C:\Users\my-pc\Desktop\Amazing-thinking-of-the-girl-who-suffers-from-autism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645024"/>
            <a:ext cx="307352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76424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Учёт особенностей (С.А.Морозов)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Интеллектуальные нарушения не такие, как у умственно отсталых, наиболее сложная структура. Педагог сталкивается с коммуникативными, поведенческими проблемами. Академические проблемы имеют свою специфику. Вопросы подготовки специалистов, методическая оснащённость. 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Специалист должен знать спектр коррекционных подходов. Поведенческие подходы в процессе обучения переходят в развивающие.Подходы сочетаются, затем меняются. Задачи в начале одни, затем –другие. Возникает новая направленность  в рамках специальности «дефектология».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1636"/>
            <a:ext cx="7355160" cy="33123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 разные, как звезды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Я	люблю всех,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Сердце вмещает все звезды Вселенной.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Соня Шаталова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79712" y="2852936"/>
            <a:ext cx="6897558" cy="3456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y-pc\Desktop\107617803_large_detstvobaboch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7848872" cy="3882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512832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79712" y="2852936"/>
            <a:ext cx="6897558" cy="3456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y-pc\Desktop\Attachments_info@a1format.ru_2017-04-27_09-09-49\Календарик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448"/>
            <a:ext cx="9144000" cy="7461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512832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1636"/>
            <a:ext cx="7355160" cy="33123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79712" y="476672"/>
            <a:ext cx="6897558" cy="583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hlinkClick r:id="rId3"/>
              </a:rPr>
              <a:t>https://nspu.ru/video/video/detail.php?ELEMENT_ID=23042</a:t>
            </a:r>
            <a:r>
              <a:rPr lang="en-US" sz="2400" dirty="0" smtClean="0"/>
              <a:t> </a:t>
            </a:r>
            <a:r>
              <a:rPr lang="ru-RU" sz="2400" dirty="0" smtClean="0"/>
              <a:t>часть 1</a:t>
            </a:r>
            <a:br>
              <a:rPr lang="ru-RU" sz="2400" dirty="0" smtClean="0"/>
            </a:br>
            <a:r>
              <a:rPr lang="en-US" sz="2400" dirty="0" smtClean="0">
                <a:hlinkClick r:id="rId4"/>
              </a:rPr>
              <a:t>https://nspu.ru/video/video/detail.php?ELEMENT_ID=23043</a:t>
            </a:r>
            <a:r>
              <a:rPr lang="en-US" sz="2400" dirty="0" smtClean="0"/>
              <a:t> </a:t>
            </a:r>
            <a:r>
              <a:rPr lang="ru-RU" sz="2400" dirty="0" smtClean="0"/>
              <a:t>ч</a:t>
            </a:r>
          </a:p>
          <a:p>
            <a:pPr algn="ctr"/>
            <a:r>
              <a:rPr lang="ru-RU" sz="2400" dirty="0" err="1" smtClean="0"/>
              <a:t>асть</a:t>
            </a:r>
            <a:r>
              <a:rPr lang="ru-RU" sz="2400" dirty="0" smtClean="0"/>
              <a:t> 2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ВО «НГПУ», 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детства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Ресурсный центр сопровождения обучающихся с ОВЗ</a:t>
            </a:r>
          </a:p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ел.: 8-383-244-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id@nspu.ru</a:t>
            </a:r>
          </a:p>
          <a:p>
            <a:pPr algn="ctr"/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http://nspu.ru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12832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опыт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050" name="Picture 2" descr="C:\Users\Sotrudnik\Desktop\OYjhd7Noc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143116"/>
            <a:ext cx="2540000" cy="2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в ДО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 включения в группу: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нет агрессии 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самоагрессии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есть отсроченная возможность к подражанию (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Е.Л.Цирюльниковой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 «Наш дом», г.Москва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Большая просветительская образовательная роль. Владение просветительским подходом.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Компетенции: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1) нарушенное поведение – переход на заочное обучение;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2) необходимо понимать суть ФГОС ДО (НОО) и СФГОС. Работать в паре, в маленькой группе.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3) владение всеми системами обучения.</a:t>
            </a: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 в ДО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Дефектолог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подключается к учебному процессу на этапе создания программы, создания специальных условий.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союзниками должны стать родители и педагоги.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Целевые ориентиры в структуре ДО необходимо сузить до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практикоориентированных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задач – перейти к конкретным узким целям.</a:t>
            </a:r>
          </a:p>
          <a:p>
            <a:pPr lvl="1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7" y="404664"/>
            <a:ext cx="7437359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5" descr="C:\Users\Irina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1967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 rot="-5400000">
            <a:off x="-1248568" y="3426619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</a:rPr>
              <a:t>www.nspu.net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534732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684</Words>
  <Application>Microsoft Office PowerPoint</Application>
  <PresentationFormat>Экран (4:3)</PresentationFormat>
  <Paragraphs>213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Направления помощи лицам с РАС и  их  семьям в условиях Ресурсного центра сопровождения  обучающихся с ОВЗ ФГБОУ ВО «НГПУ»</vt:lpstr>
      <vt:lpstr>Слайд 2</vt:lpstr>
      <vt:lpstr>Этапы подготовки бакалавров и магистров</vt:lpstr>
      <vt:lpstr> Современный опыт</vt:lpstr>
      <vt:lpstr> Учёт особенностей (С.А.Морозов)</vt:lpstr>
      <vt:lpstr> Современный опыт</vt:lpstr>
      <vt:lpstr> Направления работы в ДО</vt:lpstr>
      <vt:lpstr> Направления работы в ДО</vt:lpstr>
      <vt:lpstr>Целевые ориентиры</vt:lpstr>
      <vt:lpstr> Целевые ориентиры</vt:lpstr>
      <vt:lpstr> Современный опыт</vt:lpstr>
      <vt:lpstr> Современный опыт</vt:lpstr>
      <vt:lpstr> Направления работы в школе</vt:lpstr>
      <vt:lpstr> Современный опыт сопровождения в школе</vt:lpstr>
      <vt:lpstr> Современный опыт сопровождения в школе</vt:lpstr>
      <vt:lpstr> Современный опыт</vt:lpstr>
      <vt:lpstr>Помощь в удовлетворении ООП(НикольскаяО.С., Костин И.А.)</vt:lpstr>
      <vt:lpstr>Помощь в удовлетворении ООП(НикольскаяО.С., Костин И.А.)</vt:lpstr>
      <vt:lpstr> Направления работы в СПО</vt:lpstr>
      <vt:lpstr> Направления работы в СПО</vt:lpstr>
      <vt:lpstr>Современные технологии сопровождения (Шниппер И.Л.)</vt:lpstr>
      <vt:lpstr>Комплекс коррекции</vt:lpstr>
      <vt:lpstr>Слайд 23</vt:lpstr>
      <vt:lpstr>Слайд 24</vt:lpstr>
      <vt:lpstr>Цель РЦ</vt:lpstr>
      <vt:lpstr> Задачи Рцсос ОВЗ </vt:lpstr>
      <vt:lpstr> Основные направления деятельности РЦ</vt:lpstr>
      <vt:lpstr> Мультидисциплинарная команда сопровождения лиц с ОВЗ</vt:lpstr>
      <vt:lpstr> Тьютор</vt:lpstr>
      <vt:lpstr> Переводчик русского жестового языка</vt:lpstr>
      <vt:lpstr> ППС абитуриентов</vt:lpstr>
      <vt:lpstr> ППС абитуриентов</vt:lpstr>
      <vt:lpstr>Слайд 33</vt:lpstr>
      <vt:lpstr>Слайд 34</vt:lpstr>
      <vt:lpstr>Слайд 35</vt:lpstr>
      <vt:lpstr>ППС и социально-диспетчерская деятельность сотрудников РЦ</vt:lpstr>
      <vt:lpstr>Слайд 37</vt:lpstr>
      <vt:lpstr>Слайд 38</vt:lpstr>
      <vt:lpstr>Слайд 39</vt:lpstr>
      <vt:lpstr>Слайд 40</vt:lpstr>
      <vt:lpstr>ППС первокурсников</vt:lpstr>
      <vt:lpstr> Мультидисциплинарная реабилитация</vt:lpstr>
      <vt:lpstr>Слайд 43</vt:lpstr>
      <vt:lpstr> Основные направления коррекционно-педагогической работы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Sotrudnik</cp:lastModifiedBy>
  <cp:revision>239</cp:revision>
  <cp:lastPrinted>2015-04-14T11:31:37Z</cp:lastPrinted>
  <dcterms:created xsi:type="dcterms:W3CDTF">2013-11-05T04:30:31Z</dcterms:created>
  <dcterms:modified xsi:type="dcterms:W3CDTF">2017-11-16T02:01:36Z</dcterms:modified>
</cp:coreProperties>
</file>