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1" r:id="rId2"/>
    <p:sldId id="257" r:id="rId3"/>
    <p:sldId id="274" r:id="rId4"/>
    <p:sldId id="270" r:id="rId5"/>
    <p:sldId id="266" r:id="rId6"/>
    <p:sldId id="261" r:id="rId7"/>
    <p:sldId id="276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  <a:srgbClr val="6600CC"/>
    <a:srgbClr val="000000"/>
    <a:srgbClr val="333399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8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9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8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2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4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8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571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220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F47B8C-DFF8-4F08-8C96-AF7E7746760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12591A-1C32-4616-829C-55A68360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4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754" y="404664"/>
            <a:ext cx="7452829" cy="1800200"/>
          </a:xfrm>
          <a:noFill/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казённое учреждение  дополнительного профессионального образования  «Городской центр образования и развития «Магистр»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446" y="3004932"/>
            <a:ext cx="824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ранней помощи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61" y="6323539"/>
            <a:ext cx="9199661" cy="365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61" y="497435"/>
            <a:ext cx="9199661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280"/>
            <a:ext cx="8568952" cy="6336704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None/>
            </a:pPr>
            <a:endParaRPr lang="ru-RU" sz="2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ранней помощи открыт 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приказом департамента образования мэрии города Новосибирска на базе МКУ ДПО «</a:t>
            </a:r>
            <a:r>
              <a:rPr lang="ru-RU" sz="2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ГЦОиЗ</a:t>
            </a:r>
            <a:r>
              <a:rPr lang="ru-RU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«Магистр».</a:t>
            </a:r>
          </a:p>
          <a:p>
            <a:pPr algn="ctr">
              <a:buClr>
                <a:srgbClr val="C00000"/>
              </a:buClr>
              <a:buNone/>
            </a:pPr>
            <a:endParaRPr lang="ru-RU" sz="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Функционирует в рамках комплекса мер по формированию современной инфраструктуры служб ранней помощи на территории Новосибирской области.</a:t>
            </a:r>
          </a:p>
          <a:p>
            <a:pPr algn="ctr">
              <a:buClr>
                <a:srgbClr val="C00000"/>
              </a:buClr>
              <a:buNone/>
            </a:pPr>
            <a:endParaRPr lang="ru-RU" sz="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для организации деятельности ОРП приобретено за счет средств Фонда поддержки детей, находящихся в трудной жизненной ситуации</a:t>
            </a:r>
            <a:endParaRPr lang="ru-RU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0" y="6309320"/>
            <a:ext cx="9199661" cy="36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83" y="404664"/>
            <a:ext cx="9199661" cy="3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86664"/>
            <a:ext cx="3779912" cy="634082"/>
          </a:xfr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097449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Организация психолого-педагогического сопровождения семьи, воспитывающей ребенка с  особыми образовательными потребностями от 0 до 3(4х) лет, для содействия его оптимальному развитию и социализации в обществе.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564904"/>
            <a:ext cx="6149698" cy="36911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752"/>
            <a:ext cx="9199661" cy="365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12185"/>
            <a:ext cx="9199661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50483"/>
            <a:ext cx="4644008" cy="720080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Целевая аудитория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215848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5125" y="1452777"/>
            <a:ext cx="8424936" cy="214264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Дети от рождения до 3(4) лет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имеющие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подтвержденное по нормативным шкалам отставание в развитии;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имеющие медицинские диагнозы, с высокой вероятностью приводящие к отставанию в развитии;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входящие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группу биологического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756330"/>
            <a:ext cx="8424936" cy="108012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Родители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(законные представители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235" y="4948573"/>
            <a:ext cx="8450237" cy="122726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 муниципальной системы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6" y="416433"/>
            <a:ext cx="9199661" cy="365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6" y="6525344"/>
            <a:ext cx="9199661" cy="3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4381"/>
            <a:ext cx="6495108" cy="836986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Междисциплинарная команда ранней помощи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358002"/>
            <a:ext cx="8137512" cy="500070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01" y="1448411"/>
            <a:ext cx="7272808" cy="481988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348205"/>
            <a:ext cx="9180512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325" y="6525344"/>
            <a:ext cx="9199661" cy="3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" y="411119"/>
            <a:ext cx="7086882" cy="676862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зачисления семей в ОРП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361079" y="1174508"/>
            <a:ext cx="6768752" cy="914400"/>
          </a:xfrm>
          <a:prstGeom prst="downArrow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родителей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376668" y="2153878"/>
            <a:ext cx="6768752" cy="914400"/>
          </a:xfrm>
          <a:prstGeom prst="downArrow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по шкалам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KID/RCDI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376668" y="3154806"/>
            <a:ext cx="6768752" cy="914400"/>
          </a:xfrm>
          <a:prstGeom prst="downArrow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Первичный приём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1403648" y="4147656"/>
            <a:ext cx="6768752" cy="914400"/>
          </a:xfrm>
          <a:prstGeom prst="downArrow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Междисциплинарный консилиум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756576" y="2108106"/>
            <a:ext cx="0" cy="13671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410783" y="5140506"/>
            <a:ext cx="32403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Консультативная помощь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60032" y="5140506"/>
            <a:ext cx="3312368" cy="11521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в программу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28" y="374540"/>
            <a:ext cx="9199661" cy="365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5344"/>
            <a:ext cx="9199661" cy="3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6516"/>
            <a:ext cx="7822312" cy="890975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услуг 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индивидуальной программы ранней помощи (ИПРП):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348" y="1346375"/>
            <a:ext cx="8676964" cy="525658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оценочных процедур и разработка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ИПРП.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функционирования ребенка и семьи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ЕЖС.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общения и речи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движения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у ребенка навыков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самообслуживания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бытовых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познавательной активности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Поддержка социализации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промежуточной оценки реализации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ИПРП.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итоговой оценки реализации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ИПРП.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512"/>
            <a:ext cx="9199661" cy="36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" y="6525344"/>
            <a:ext cx="9199661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484976"/>
            <a:ext cx="7797552" cy="9269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РАННЕЙ ПОМОЩИ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39097"/>
            <a:ext cx="7365504" cy="350207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МКУ ДПО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ГЦОиЗ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«Магистр»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Координаты: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ctr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(383)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2220843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ctr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630004, г. Новосибирск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Д.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Шамшурина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6 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Тел/факс 222 26 16 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magistr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nios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magistr_nsk@nios.ru nskmagistr@mail.ru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725144"/>
            <a:ext cx="1584176" cy="1512168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679"/>
            <a:ext cx="9199661" cy="36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453336"/>
            <a:ext cx="9199661" cy="3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648</TotalTime>
  <Words>284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Garamond</vt:lpstr>
      <vt:lpstr>Times New Roman</vt:lpstr>
      <vt:lpstr>Wingdings</vt:lpstr>
      <vt:lpstr>Wingdings 2</vt:lpstr>
      <vt:lpstr>Savon</vt:lpstr>
      <vt:lpstr>     Муниципальное казённое учреждение  дополнительного профессионального образования  «Городской центр образования и развития «Магистр»  </vt:lpstr>
      <vt:lpstr>Презентация PowerPoint</vt:lpstr>
      <vt:lpstr>Основная цель</vt:lpstr>
      <vt:lpstr> Целевая аудитория</vt:lpstr>
      <vt:lpstr>Междисциплинарная команда ранней помощи</vt:lpstr>
      <vt:lpstr>Порядок зачисления семей в ОРП</vt:lpstr>
      <vt:lpstr>Перечень услуг в рамках индивидуальной программы ранней помощи (ИПРП):</vt:lpstr>
      <vt:lpstr>ОТДЕЛ РАННЕЙ ПОМОЩИ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РАНЯЯ ПОМОЩЬ </dc:title>
  <dc:creator>user</dc:creator>
  <cp:lastModifiedBy>Малыхина Светлана Сергеевна</cp:lastModifiedBy>
  <cp:revision>77</cp:revision>
  <dcterms:created xsi:type="dcterms:W3CDTF">2018-04-06T05:21:41Z</dcterms:created>
  <dcterms:modified xsi:type="dcterms:W3CDTF">2019-03-19T06:01:21Z</dcterms:modified>
</cp:coreProperties>
</file>