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81" r:id="rId2"/>
    <p:sldId id="260" r:id="rId3"/>
    <p:sldId id="316" r:id="rId4"/>
    <p:sldId id="276" r:id="rId5"/>
    <p:sldId id="273" r:id="rId6"/>
    <p:sldId id="274" r:id="rId7"/>
    <p:sldId id="314" r:id="rId8"/>
    <p:sldId id="279" r:id="rId9"/>
    <p:sldId id="320" r:id="rId10"/>
    <p:sldId id="317" r:id="rId11"/>
    <p:sldId id="319" r:id="rId12"/>
    <p:sldId id="321" r:id="rId13"/>
    <p:sldId id="291" r:id="rId14"/>
    <p:sldId id="268" r:id="rId15"/>
    <p:sldId id="287" r:id="rId16"/>
    <p:sldId id="323" r:id="rId17"/>
    <p:sldId id="322" r:id="rId18"/>
    <p:sldId id="289" r:id="rId19"/>
    <p:sldId id="308" r:id="rId20"/>
    <p:sldId id="301" r:id="rId21"/>
    <p:sldId id="302" r:id="rId22"/>
    <p:sldId id="325" r:id="rId23"/>
    <p:sldId id="306" r:id="rId24"/>
    <p:sldId id="307" r:id="rId25"/>
    <p:sldId id="31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AFC7"/>
    <a:srgbClr val="00CC99"/>
    <a:srgbClr val="ABE444"/>
    <a:srgbClr val="99FF66"/>
    <a:srgbClr val="CCFF99"/>
    <a:srgbClr val="FFFF99"/>
    <a:srgbClr val="33CC33"/>
    <a:srgbClr val="2AA62D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image" Target="../media/image52.png"/><Relationship Id="rId4" Type="http://schemas.openxmlformats.org/officeDocument/2006/relationships/image" Target="../media/image5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E9E65C-FA21-4168-BEF8-7DC72272C463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40E1C5D-9499-4FAE-820C-595051A4D07D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Приказ №18/1 от 05.02.2018 «О реализации Комплекса мер по  формированию современной инфраструктуры служб ранней помощи на территории Новосибирской области»  </a:t>
          </a:r>
          <a:endParaRPr lang="ru-RU" sz="20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F7C5EA-C0BC-4C65-814A-969958EAA563}" type="parTrans" cxnId="{0C4998A5-F555-4502-B5F1-C26C3003D4B9}">
      <dgm:prSet/>
      <dgm:spPr/>
      <dgm:t>
        <a:bodyPr/>
        <a:lstStyle/>
        <a:p>
          <a:endParaRPr lang="ru-RU" sz="20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A38649-18F5-4852-AE9A-224D73EC99F7}" type="sibTrans" cxnId="{0C4998A5-F555-4502-B5F1-C26C3003D4B9}">
      <dgm:prSet/>
      <dgm:spPr/>
      <dgm:t>
        <a:bodyPr/>
        <a:lstStyle/>
        <a:p>
          <a:endParaRPr lang="ru-RU" sz="20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649782-D136-4507-B808-8744DB069D4A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Положение о порядке приема и пребывания детей и родителей в «Школе раннего развития»</a:t>
          </a:r>
        </a:p>
      </dgm:t>
    </dgm:pt>
    <dgm:pt modelId="{3B8FD03D-6AAE-41E2-80FC-9A49B3700E88}" type="parTrans" cxnId="{827024EB-36FB-42D3-9976-64B532658FEA}">
      <dgm:prSet/>
      <dgm:spPr/>
      <dgm:t>
        <a:bodyPr/>
        <a:lstStyle/>
        <a:p>
          <a:endParaRPr lang="ru-RU" sz="20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5228F6-9A59-418F-BAB5-5409D9E6BA70}" type="sibTrans" cxnId="{827024EB-36FB-42D3-9976-64B532658FEA}">
      <dgm:prSet/>
      <dgm:spPr/>
      <dgm:t>
        <a:bodyPr/>
        <a:lstStyle/>
        <a:p>
          <a:endParaRPr lang="ru-RU" sz="20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EEAEA7-48C7-49B4-8551-C264632E909F}">
      <dgm:prSet custT="1"/>
      <dgm:spPr/>
      <dgm:t>
        <a:bodyPr/>
        <a:lstStyle/>
        <a:p>
          <a:r>
            <a:rPr lang="ru-RU" sz="20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Рабочая документация</a:t>
          </a:r>
          <a:endParaRPr lang="ru-RU" sz="20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505E64-5596-4B5C-9D08-076BECE0CE61}" type="parTrans" cxnId="{FFCF1AF6-60AC-434D-A4F7-FC08B067126E}">
      <dgm:prSet/>
      <dgm:spPr/>
      <dgm:t>
        <a:bodyPr/>
        <a:lstStyle/>
        <a:p>
          <a:endParaRPr lang="ru-RU" sz="20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0A4648-DFAE-4027-9FA0-7EAB308E5C2E}" type="sibTrans" cxnId="{FFCF1AF6-60AC-434D-A4F7-FC08B067126E}">
      <dgm:prSet/>
      <dgm:spPr/>
      <dgm:t>
        <a:bodyPr/>
        <a:lstStyle/>
        <a:p>
          <a:endParaRPr lang="ru-RU" sz="20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6FA0F6-A1CF-40B6-BD9C-BA967AB5210C}">
      <dgm:prSet custT="1"/>
      <dgm:spPr/>
      <dgm:t>
        <a:bodyPr/>
        <a:lstStyle/>
        <a:p>
          <a:r>
            <a:rPr lang="ru-RU" sz="20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Программа «Школа раннего развития» </a:t>
          </a:r>
          <a:endParaRPr lang="ru-RU" sz="20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B367EB-77F2-4C42-AC16-36CD52257528}" type="parTrans" cxnId="{F39EC4B9-43AD-4DF0-BFFA-767CD1458085}">
      <dgm:prSet/>
      <dgm:spPr/>
      <dgm:t>
        <a:bodyPr/>
        <a:lstStyle/>
        <a:p>
          <a:endParaRPr lang="ru-RU" sz="20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3C8F89-14D3-4990-9D17-D114799A3B2C}" type="sibTrans" cxnId="{F39EC4B9-43AD-4DF0-BFFA-767CD1458085}">
      <dgm:prSet/>
      <dgm:spPr/>
      <dgm:t>
        <a:bodyPr/>
        <a:lstStyle/>
        <a:p>
          <a:endParaRPr lang="ru-RU" sz="20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0AA903-79F6-42FD-8F47-F2D9B8D59BFC}" type="pres">
      <dgm:prSet presAssocID="{56E9E65C-FA21-4168-BEF8-7DC72272C46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6E563C-43E3-4FA8-BCFC-BFCDEE68EAFE}" type="pres">
      <dgm:prSet presAssocID="{F40E1C5D-9499-4FAE-820C-595051A4D07D}" presName="parentLin" presStyleCnt="0"/>
      <dgm:spPr/>
      <dgm:t>
        <a:bodyPr/>
        <a:lstStyle/>
        <a:p>
          <a:endParaRPr lang="ru-RU"/>
        </a:p>
      </dgm:t>
    </dgm:pt>
    <dgm:pt modelId="{F95A0C5B-6D5D-4D7A-9E77-CDDEF4E2DDF9}" type="pres">
      <dgm:prSet presAssocID="{F40E1C5D-9499-4FAE-820C-595051A4D07D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E5A67A19-54E4-4334-85B6-ED29DE4A77CC}" type="pres">
      <dgm:prSet presAssocID="{F40E1C5D-9499-4FAE-820C-595051A4D07D}" presName="parentText" presStyleLbl="node1" presStyleIdx="0" presStyleCnt="4" custScaleX="136070" custScaleY="128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446FEE-1FDE-4D63-9EF1-3EEFDD038BD2}" type="pres">
      <dgm:prSet presAssocID="{F40E1C5D-9499-4FAE-820C-595051A4D07D}" presName="negativeSpace" presStyleCnt="0"/>
      <dgm:spPr/>
      <dgm:t>
        <a:bodyPr/>
        <a:lstStyle/>
        <a:p>
          <a:endParaRPr lang="ru-RU"/>
        </a:p>
      </dgm:t>
    </dgm:pt>
    <dgm:pt modelId="{9A75A2D3-6EE8-4D30-A95A-F78066CCAFCF}" type="pres">
      <dgm:prSet presAssocID="{F40E1C5D-9499-4FAE-820C-595051A4D07D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186F74-72A6-4D20-A65A-D0769EE14759}" type="pres">
      <dgm:prSet presAssocID="{50A38649-18F5-4852-AE9A-224D73EC99F7}" presName="spaceBetweenRectangles" presStyleCnt="0"/>
      <dgm:spPr/>
      <dgm:t>
        <a:bodyPr/>
        <a:lstStyle/>
        <a:p>
          <a:endParaRPr lang="ru-RU"/>
        </a:p>
      </dgm:t>
    </dgm:pt>
    <dgm:pt modelId="{24FB9B3B-E617-4CFC-9C8C-0D8055A60644}" type="pres">
      <dgm:prSet presAssocID="{48649782-D136-4507-B808-8744DB069D4A}" presName="parentLin" presStyleCnt="0"/>
      <dgm:spPr/>
      <dgm:t>
        <a:bodyPr/>
        <a:lstStyle/>
        <a:p>
          <a:endParaRPr lang="ru-RU"/>
        </a:p>
      </dgm:t>
    </dgm:pt>
    <dgm:pt modelId="{59F7E851-2939-42DC-A979-62F098ADE1CF}" type="pres">
      <dgm:prSet presAssocID="{48649782-D136-4507-B808-8744DB069D4A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4E1BBEF5-A025-4519-A4A0-571B64064BCB}" type="pres">
      <dgm:prSet presAssocID="{48649782-D136-4507-B808-8744DB069D4A}" presName="parentText" presStyleLbl="node1" presStyleIdx="1" presStyleCnt="4" custScaleX="142065" custScaleY="140656" custLinFactNeighborX="-8830" custLinFactNeighborY="-22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5EDAF6-D966-4E4F-94B4-F8BF7A290C9D}" type="pres">
      <dgm:prSet presAssocID="{48649782-D136-4507-B808-8744DB069D4A}" presName="negativeSpace" presStyleCnt="0"/>
      <dgm:spPr/>
      <dgm:t>
        <a:bodyPr/>
        <a:lstStyle/>
        <a:p>
          <a:endParaRPr lang="ru-RU"/>
        </a:p>
      </dgm:t>
    </dgm:pt>
    <dgm:pt modelId="{5A3EA5CD-BE6B-4D48-8144-A9E89FC2E082}" type="pres">
      <dgm:prSet presAssocID="{48649782-D136-4507-B808-8744DB069D4A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AE5804-BC56-49BE-88A9-6AF7CBB32733}" type="pres">
      <dgm:prSet presAssocID="{A75228F6-9A59-418F-BAB5-5409D9E6BA70}" presName="spaceBetweenRectangles" presStyleCnt="0"/>
      <dgm:spPr/>
      <dgm:t>
        <a:bodyPr/>
        <a:lstStyle/>
        <a:p>
          <a:endParaRPr lang="ru-RU"/>
        </a:p>
      </dgm:t>
    </dgm:pt>
    <dgm:pt modelId="{B77EED1A-FA9B-4D26-B13A-A079866BED44}" type="pres">
      <dgm:prSet presAssocID="{896FA0F6-A1CF-40B6-BD9C-BA967AB5210C}" presName="parentLin" presStyleCnt="0"/>
      <dgm:spPr/>
      <dgm:t>
        <a:bodyPr/>
        <a:lstStyle/>
        <a:p>
          <a:endParaRPr lang="ru-RU"/>
        </a:p>
      </dgm:t>
    </dgm:pt>
    <dgm:pt modelId="{90693E96-67D1-477F-8026-B07D4BD036A6}" type="pres">
      <dgm:prSet presAssocID="{896FA0F6-A1CF-40B6-BD9C-BA967AB5210C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9A3726FA-D92C-42D2-BFB7-5C189653E103}" type="pres">
      <dgm:prSet presAssocID="{896FA0F6-A1CF-40B6-BD9C-BA967AB5210C}" presName="parentText" presStyleLbl="node1" presStyleIdx="2" presStyleCnt="4" custScaleX="13857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841933-1E86-4C76-AD7E-87F7893044FB}" type="pres">
      <dgm:prSet presAssocID="{896FA0F6-A1CF-40B6-BD9C-BA967AB5210C}" presName="negativeSpace" presStyleCnt="0"/>
      <dgm:spPr/>
      <dgm:t>
        <a:bodyPr/>
        <a:lstStyle/>
        <a:p>
          <a:endParaRPr lang="ru-RU"/>
        </a:p>
      </dgm:t>
    </dgm:pt>
    <dgm:pt modelId="{19A347C3-959C-4933-98E6-E66EDB9ED225}" type="pres">
      <dgm:prSet presAssocID="{896FA0F6-A1CF-40B6-BD9C-BA967AB5210C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C5251E-883D-4F6F-AD58-65B1915E333A}" type="pres">
      <dgm:prSet presAssocID="{D13C8F89-14D3-4990-9D17-D114799A3B2C}" presName="spaceBetweenRectangles" presStyleCnt="0"/>
      <dgm:spPr/>
      <dgm:t>
        <a:bodyPr/>
        <a:lstStyle/>
        <a:p>
          <a:endParaRPr lang="ru-RU"/>
        </a:p>
      </dgm:t>
    </dgm:pt>
    <dgm:pt modelId="{27DD2A2A-38C0-40E8-ABC7-87B655C1AA1F}" type="pres">
      <dgm:prSet presAssocID="{7BEEAEA7-48C7-49B4-8551-C264632E909F}" presName="parentLin" presStyleCnt="0"/>
      <dgm:spPr/>
      <dgm:t>
        <a:bodyPr/>
        <a:lstStyle/>
        <a:p>
          <a:endParaRPr lang="ru-RU"/>
        </a:p>
      </dgm:t>
    </dgm:pt>
    <dgm:pt modelId="{66078DA3-FFC0-402F-8EC0-8D9B9BB1651B}" type="pres">
      <dgm:prSet presAssocID="{7BEEAEA7-48C7-49B4-8551-C264632E909F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F7B526F3-BB48-41AC-9C39-9E25AB1C5E22}" type="pres">
      <dgm:prSet presAssocID="{7BEEAEA7-48C7-49B4-8551-C264632E909F}" presName="parentText" presStyleLbl="node1" presStyleIdx="3" presStyleCnt="4" custScaleX="13749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80503C-2F20-4F2B-9D4C-18C7484FB6A7}" type="pres">
      <dgm:prSet presAssocID="{7BEEAEA7-48C7-49B4-8551-C264632E909F}" presName="negativeSpace" presStyleCnt="0"/>
      <dgm:spPr/>
      <dgm:t>
        <a:bodyPr/>
        <a:lstStyle/>
        <a:p>
          <a:endParaRPr lang="ru-RU"/>
        </a:p>
      </dgm:t>
    </dgm:pt>
    <dgm:pt modelId="{F34677D8-1724-4933-A922-B94C645BD7AD}" type="pres">
      <dgm:prSet presAssocID="{7BEEAEA7-48C7-49B4-8551-C264632E909F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A34D9B-29FC-47A4-882F-D7BC12F7CE97}" type="presOf" srcId="{F40E1C5D-9499-4FAE-820C-595051A4D07D}" destId="{F95A0C5B-6D5D-4D7A-9E77-CDDEF4E2DDF9}" srcOrd="0" destOrd="0" presId="urn:microsoft.com/office/officeart/2005/8/layout/list1"/>
    <dgm:cxn modelId="{827024EB-36FB-42D3-9976-64B532658FEA}" srcId="{56E9E65C-FA21-4168-BEF8-7DC72272C463}" destId="{48649782-D136-4507-B808-8744DB069D4A}" srcOrd="1" destOrd="0" parTransId="{3B8FD03D-6AAE-41E2-80FC-9A49B3700E88}" sibTransId="{A75228F6-9A59-418F-BAB5-5409D9E6BA70}"/>
    <dgm:cxn modelId="{868F8323-D5CA-4776-9DF0-5DF5EEB3937E}" type="presOf" srcId="{48649782-D136-4507-B808-8744DB069D4A}" destId="{4E1BBEF5-A025-4519-A4A0-571B64064BCB}" srcOrd="1" destOrd="0" presId="urn:microsoft.com/office/officeart/2005/8/layout/list1"/>
    <dgm:cxn modelId="{7C02FC1F-783E-4A0D-A182-89A7DB4F6018}" type="presOf" srcId="{F40E1C5D-9499-4FAE-820C-595051A4D07D}" destId="{E5A67A19-54E4-4334-85B6-ED29DE4A77CC}" srcOrd="1" destOrd="0" presId="urn:microsoft.com/office/officeart/2005/8/layout/list1"/>
    <dgm:cxn modelId="{043BB09E-EC65-4F31-B5C3-35C5B87B11A4}" type="presOf" srcId="{56E9E65C-FA21-4168-BEF8-7DC72272C463}" destId="{AB0AA903-79F6-42FD-8F47-F2D9B8D59BFC}" srcOrd="0" destOrd="0" presId="urn:microsoft.com/office/officeart/2005/8/layout/list1"/>
    <dgm:cxn modelId="{FFCF1AF6-60AC-434D-A4F7-FC08B067126E}" srcId="{56E9E65C-FA21-4168-BEF8-7DC72272C463}" destId="{7BEEAEA7-48C7-49B4-8551-C264632E909F}" srcOrd="3" destOrd="0" parTransId="{3E505E64-5596-4B5C-9D08-076BECE0CE61}" sibTransId="{6C0A4648-DFAE-4027-9FA0-7EAB308E5C2E}"/>
    <dgm:cxn modelId="{0C4998A5-F555-4502-B5F1-C26C3003D4B9}" srcId="{56E9E65C-FA21-4168-BEF8-7DC72272C463}" destId="{F40E1C5D-9499-4FAE-820C-595051A4D07D}" srcOrd="0" destOrd="0" parTransId="{54F7C5EA-C0BC-4C65-814A-969958EAA563}" sibTransId="{50A38649-18F5-4852-AE9A-224D73EC99F7}"/>
    <dgm:cxn modelId="{60DB1C07-1DBD-485C-B1D1-4043FC39390C}" type="presOf" srcId="{896FA0F6-A1CF-40B6-BD9C-BA967AB5210C}" destId="{90693E96-67D1-477F-8026-B07D4BD036A6}" srcOrd="0" destOrd="0" presId="urn:microsoft.com/office/officeart/2005/8/layout/list1"/>
    <dgm:cxn modelId="{02AC2DD1-A1B6-413E-B39A-613484EFE495}" type="presOf" srcId="{7BEEAEA7-48C7-49B4-8551-C264632E909F}" destId="{F7B526F3-BB48-41AC-9C39-9E25AB1C5E22}" srcOrd="1" destOrd="0" presId="urn:microsoft.com/office/officeart/2005/8/layout/list1"/>
    <dgm:cxn modelId="{216AF5DC-025E-45DB-84B6-47736F3EE30D}" type="presOf" srcId="{48649782-D136-4507-B808-8744DB069D4A}" destId="{59F7E851-2939-42DC-A979-62F098ADE1CF}" srcOrd="0" destOrd="0" presId="urn:microsoft.com/office/officeart/2005/8/layout/list1"/>
    <dgm:cxn modelId="{F39EC4B9-43AD-4DF0-BFFA-767CD1458085}" srcId="{56E9E65C-FA21-4168-BEF8-7DC72272C463}" destId="{896FA0F6-A1CF-40B6-BD9C-BA967AB5210C}" srcOrd="2" destOrd="0" parTransId="{61B367EB-77F2-4C42-AC16-36CD52257528}" sibTransId="{D13C8F89-14D3-4990-9D17-D114799A3B2C}"/>
    <dgm:cxn modelId="{0138A4E3-8343-44A1-95D1-727F98BDFA60}" type="presOf" srcId="{896FA0F6-A1CF-40B6-BD9C-BA967AB5210C}" destId="{9A3726FA-D92C-42D2-BFB7-5C189653E103}" srcOrd="1" destOrd="0" presId="urn:microsoft.com/office/officeart/2005/8/layout/list1"/>
    <dgm:cxn modelId="{B2587968-E545-4C6A-86B7-34EAECF5E283}" type="presOf" srcId="{7BEEAEA7-48C7-49B4-8551-C264632E909F}" destId="{66078DA3-FFC0-402F-8EC0-8D9B9BB1651B}" srcOrd="0" destOrd="0" presId="urn:microsoft.com/office/officeart/2005/8/layout/list1"/>
    <dgm:cxn modelId="{FBF62E66-9444-4AA7-A3E4-41E6580C33DF}" type="presParOf" srcId="{AB0AA903-79F6-42FD-8F47-F2D9B8D59BFC}" destId="{7B6E563C-43E3-4FA8-BCFC-BFCDEE68EAFE}" srcOrd="0" destOrd="0" presId="urn:microsoft.com/office/officeart/2005/8/layout/list1"/>
    <dgm:cxn modelId="{F59D715C-E8EA-423B-89B3-5F1A0DD0F427}" type="presParOf" srcId="{7B6E563C-43E3-4FA8-BCFC-BFCDEE68EAFE}" destId="{F95A0C5B-6D5D-4D7A-9E77-CDDEF4E2DDF9}" srcOrd="0" destOrd="0" presId="urn:microsoft.com/office/officeart/2005/8/layout/list1"/>
    <dgm:cxn modelId="{55CCD833-7B2B-431A-9FBB-252B41E69D02}" type="presParOf" srcId="{7B6E563C-43E3-4FA8-BCFC-BFCDEE68EAFE}" destId="{E5A67A19-54E4-4334-85B6-ED29DE4A77CC}" srcOrd="1" destOrd="0" presId="urn:microsoft.com/office/officeart/2005/8/layout/list1"/>
    <dgm:cxn modelId="{5A73AED9-123A-4A47-B32E-B4FE281EB76D}" type="presParOf" srcId="{AB0AA903-79F6-42FD-8F47-F2D9B8D59BFC}" destId="{23446FEE-1FDE-4D63-9EF1-3EEFDD038BD2}" srcOrd="1" destOrd="0" presId="urn:microsoft.com/office/officeart/2005/8/layout/list1"/>
    <dgm:cxn modelId="{B7C7EBE0-C932-4424-9B7A-D6FF79C0D703}" type="presParOf" srcId="{AB0AA903-79F6-42FD-8F47-F2D9B8D59BFC}" destId="{9A75A2D3-6EE8-4D30-A95A-F78066CCAFCF}" srcOrd="2" destOrd="0" presId="urn:microsoft.com/office/officeart/2005/8/layout/list1"/>
    <dgm:cxn modelId="{4E24B22A-657D-48B7-911E-204B4B179724}" type="presParOf" srcId="{AB0AA903-79F6-42FD-8F47-F2D9B8D59BFC}" destId="{51186F74-72A6-4D20-A65A-D0769EE14759}" srcOrd="3" destOrd="0" presId="urn:microsoft.com/office/officeart/2005/8/layout/list1"/>
    <dgm:cxn modelId="{5D668522-D353-4809-A0DC-64123E00BE81}" type="presParOf" srcId="{AB0AA903-79F6-42FD-8F47-F2D9B8D59BFC}" destId="{24FB9B3B-E617-4CFC-9C8C-0D8055A60644}" srcOrd="4" destOrd="0" presId="urn:microsoft.com/office/officeart/2005/8/layout/list1"/>
    <dgm:cxn modelId="{165CD1AA-8729-4404-836B-7F8FEF03E33F}" type="presParOf" srcId="{24FB9B3B-E617-4CFC-9C8C-0D8055A60644}" destId="{59F7E851-2939-42DC-A979-62F098ADE1CF}" srcOrd="0" destOrd="0" presId="urn:microsoft.com/office/officeart/2005/8/layout/list1"/>
    <dgm:cxn modelId="{EA4E6EC1-24F4-474A-B09C-39B9FB3F9A59}" type="presParOf" srcId="{24FB9B3B-E617-4CFC-9C8C-0D8055A60644}" destId="{4E1BBEF5-A025-4519-A4A0-571B64064BCB}" srcOrd="1" destOrd="0" presId="urn:microsoft.com/office/officeart/2005/8/layout/list1"/>
    <dgm:cxn modelId="{C0D4933B-20D7-424C-ABCE-C449F5ADCF6D}" type="presParOf" srcId="{AB0AA903-79F6-42FD-8F47-F2D9B8D59BFC}" destId="{785EDAF6-D966-4E4F-94B4-F8BF7A290C9D}" srcOrd="5" destOrd="0" presId="urn:microsoft.com/office/officeart/2005/8/layout/list1"/>
    <dgm:cxn modelId="{A0304574-DADA-450C-92BD-7F81EC4D90AD}" type="presParOf" srcId="{AB0AA903-79F6-42FD-8F47-F2D9B8D59BFC}" destId="{5A3EA5CD-BE6B-4D48-8144-A9E89FC2E082}" srcOrd="6" destOrd="0" presId="urn:microsoft.com/office/officeart/2005/8/layout/list1"/>
    <dgm:cxn modelId="{3E95DFC7-D821-453C-B742-94D85A112F2F}" type="presParOf" srcId="{AB0AA903-79F6-42FD-8F47-F2D9B8D59BFC}" destId="{FFAE5804-BC56-49BE-88A9-6AF7CBB32733}" srcOrd="7" destOrd="0" presId="urn:microsoft.com/office/officeart/2005/8/layout/list1"/>
    <dgm:cxn modelId="{69DA63E5-F202-4677-A66D-D2D8DAEDD32F}" type="presParOf" srcId="{AB0AA903-79F6-42FD-8F47-F2D9B8D59BFC}" destId="{B77EED1A-FA9B-4D26-B13A-A079866BED44}" srcOrd="8" destOrd="0" presId="urn:microsoft.com/office/officeart/2005/8/layout/list1"/>
    <dgm:cxn modelId="{BB1ADBDD-00CF-4D41-9231-84388ECA7697}" type="presParOf" srcId="{B77EED1A-FA9B-4D26-B13A-A079866BED44}" destId="{90693E96-67D1-477F-8026-B07D4BD036A6}" srcOrd="0" destOrd="0" presId="urn:microsoft.com/office/officeart/2005/8/layout/list1"/>
    <dgm:cxn modelId="{CF5D2429-4348-4CE2-A630-C31C5FFEBC1D}" type="presParOf" srcId="{B77EED1A-FA9B-4D26-B13A-A079866BED44}" destId="{9A3726FA-D92C-42D2-BFB7-5C189653E103}" srcOrd="1" destOrd="0" presId="urn:microsoft.com/office/officeart/2005/8/layout/list1"/>
    <dgm:cxn modelId="{551101CD-26BA-452B-992D-BA2AA81ED850}" type="presParOf" srcId="{AB0AA903-79F6-42FD-8F47-F2D9B8D59BFC}" destId="{FD841933-1E86-4C76-AD7E-87F7893044FB}" srcOrd="9" destOrd="0" presId="urn:microsoft.com/office/officeart/2005/8/layout/list1"/>
    <dgm:cxn modelId="{2406797F-65D8-4BA5-9B7A-196EF499EE8D}" type="presParOf" srcId="{AB0AA903-79F6-42FD-8F47-F2D9B8D59BFC}" destId="{19A347C3-959C-4933-98E6-E66EDB9ED225}" srcOrd="10" destOrd="0" presId="urn:microsoft.com/office/officeart/2005/8/layout/list1"/>
    <dgm:cxn modelId="{0C1BC6FF-A2B0-4CB8-8603-20C37A38DDF7}" type="presParOf" srcId="{AB0AA903-79F6-42FD-8F47-F2D9B8D59BFC}" destId="{82C5251E-883D-4F6F-AD58-65B1915E333A}" srcOrd="11" destOrd="0" presId="urn:microsoft.com/office/officeart/2005/8/layout/list1"/>
    <dgm:cxn modelId="{6D0F0F86-12CC-4953-8FB1-62D9F929CAC1}" type="presParOf" srcId="{AB0AA903-79F6-42FD-8F47-F2D9B8D59BFC}" destId="{27DD2A2A-38C0-40E8-ABC7-87B655C1AA1F}" srcOrd="12" destOrd="0" presId="urn:microsoft.com/office/officeart/2005/8/layout/list1"/>
    <dgm:cxn modelId="{A6FD1EAA-71CA-47BD-BE90-AE15EE1E1066}" type="presParOf" srcId="{27DD2A2A-38C0-40E8-ABC7-87B655C1AA1F}" destId="{66078DA3-FFC0-402F-8EC0-8D9B9BB1651B}" srcOrd="0" destOrd="0" presId="urn:microsoft.com/office/officeart/2005/8/layout/list1"/>
    <dgm:cxn modelId="{0601ABC0-E9C5-4889-AED6-0319E4EA98BD}" type="presParOf" srcId="{27DD2A2A-38C0-40E8-ABC7-87B655C1AA1F}" destId="{F7B526F3-BB48-41AC-9C39-9E25AB1C5E22}" srcOrd="1" destOrd="0" presId="urn:microsoft.com/office/officeart/2005/8/layout/list1"/>
    <dgm:cxn modelId="{C3EF14F1-79BC-4A7E-B009-BA079B902B52}" type="presParOf" srcId="{AB0AA903-79F6-42FD-8F47-F2D9B8D59BFC}" destId="{6C80503C-2F20-4F2B-9D4C-18C7484FB6A7}" srcOrd="13" destOrd="0" presId="urn:microsoft.com/office/officeart/2005/8/layout/list1"/>
    <dgm:cxn modelId="{65D8CF61-A119-4C96-89B7-732CF3C04A67}" type="presParOf" srcId="{AB0AA903-79F6-42FD-8F47-F2D9B8D59BFC}" destId="{F34677D8-1724-4933-A922-B94C645BD7A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2E7A3D-78AA-4571-BD05-BC4B5783E565}" type="doc">
      <dgm:prSet loTypeId="urn:microsoft.com/office/officeart/2005/8/layout/target2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9F1237C-137A-4703-86D6-A742450297A7}">
      <dgm:prSet phldrT="[Текст]" custT="1"/>
      <dgm:spPr/>
      <dgm:t>
        <a:bodyPr/>
        <a:lstStyle/>
        <a:p>
          <a:pPr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dirty="0" smtClean="0">
            <a:solidFill>
              <a:schemeClr val="tx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AC1BAC-9394-4CD1-BCAD-F70CE2D3CC71}" type="parTrans" cxnId="{D8A08A71-E91A-461B-BB61-BC26AA915F1C}">
      <dgm:prSet/>
      <dgm:spPr/>
      <dgm:t>
        <a:bodyPr/>
        <a:lstStyle/>
        <a:p>
          <a:endParaRPr lang="ru-RU"/>
        </a:p>
      </dgm:t>
    </dgm:pt>
    <dgm:pt modelId="{7254E3A7-B07B-4908-974A-BDAFDEA794F3}" type="sibTrans" cxnId="{D8A08A71-E91A-461B-BB61-BC26AA915F1C}">
      <dgm:prSet/>
      <dgm:spPr/>
      <dgm:t>
        <a:bodyPr/>
        <a:lstStyle/>
        <a:p>
          <a:endParaRPr lang="ru-RU"/>
        </a:p>
      </dgm:t>
    </dgm:pt>
    <dgm:pt modelId="{132C6C20-E63D-46D0-A08A-0E21D92B1C1E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20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Знакомство с семьей, </a:t>
          </a:r>
        </a:p>
        <a:p>
          <a:pPr>
            <a:spcAft>
              <a:spcPts val="0"/>
            </a:spcAft>
          </a:pPr>
          <a:r>
            <a:rPr lang="ru-RU" sz="20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встреча в учреждении, </a:t>
          </a:r>
        </a:p>
        <a:p>
          <a:pPr>
            <a:spcAft>
              <a:spcPts val="0"/>
            </a:spcAft>
          </a:pPr>
          <a:r>
            <a:rPr lang="ru-RU" sz="20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первичная диагностика(</a:t>
          </a:r>
          <a:r>
            <a:rPr lang="en-US" sz="20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KID-R</a:t>
          </a:r>
          <a:r>
            <a:rPr lang="ru-RU" sz="20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RCDI-2000</a:t>
          </a:r>
          <a:r>
            <a:rPr lang="ru-RU" sz="20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ru-RU" sz="20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754FA7-322C-4783-9190-9C5F1869599A}" type="parTrans" cxnId="{DB96C2A3-D2E4-47AE-8937-CC19E6763168}">
      <dgm:prSet/>
      <dgm:spPr/>
      <dgm:t>
        <a:bodyPr/>
        <a:lstStyle/>
        <a:p>
          <a:endParaRPr lang="ru-RU"/>
        </a:p>
      </dgm:t>
    </dgm:pt>
    <dgm:pt modelId="{425F36F8-A6B4-4376-AA76-E10CD414BC40}" type="sibTrans" cxnId="{DB96C2A3-D2E4-47AE-8937-CC19E6763168}">
      <dgm:prSet/>
      <dgm:spPr/>
      <dgm:t>
        <a:bodyPr/>
        <a:lstStyle/>
        <a:p>
          <a:endParaRPr lang="ru-RU"/>
        </a:p>
      </dgm:t>
    </dgm:pt>
    <dgm:pt modelId="{1B813F03-F355-460F-BF7A-BCB50CE0E6FC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Принятие решения о включении семьи в «Школу раннего развития»</a:t>
          </a:r>
          <a:endParaRPr lang="ru-RU" sz="20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64D9C6-0978-4CBD-A55D-1FD2030CBB90}" type="parTrans" cxnId="{E3828943-3736-4E4D-B962-2AED92E55BDD}">
      <dgm:prSet/>
      <dgm:spPr/>
      <dgm:t>
        <a:bodyPr/>
        <a:lstStyle/>
        <a:p>
          <a:endParaRPr lang="ru-RU"/>
        </a:p>
      </dgm:t>
    </dgm:pt>
    <dgm:pt modelId="{4EC68AEC-5E1F-49B6-BCF8-825A78B7097D}" type="sibTrans" cxnId="{E3828943-3736-4E4D-B962-2AED92E55BDD}">
      <dgm:prSet/>
      <dgm:spPr/>
      <dgm:t>
        <a:bodyPr/>
        <a:lstStyle/>
        <a:p>
          <a:endParaRPr lang="ru-RU"/>
        </a:p>
      </dgm:t>
    </dgm:pt>
    <dgm:pt modelId="{D1C971E7-CFA7-438E-B2B6-F80F7EF53194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Личное обращение семьи 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D10622-3664-46C8-8C2A-5623358C5C9A}" type="sibTrans" cxnId="{AB286689-2B56-4901-B262-5E21FE935B30}">
      <dgm:prSet/>
      <dgm:spPr/>
      <dgm:t>
        <a:bodyPr/>
        <a:lstStyle/>
        <a:p>
          <a:endParaRPr lang="ru-RU"/>
        </a:p>
      </dgm:t>
    </dgm:pt>
    <dgm:pt modelId="{BC704508-862B-4271-B6AE-F61D049AE0CC}" type="parTrans" cxnId="{AB286689-2B56-4901-B262-5E21FE935B30}">
      <dgm:prSet/>
      <dgm:spPr/>
      <dgm:t>
        <a:bodyPr/>
        <a:lstStyle/>
        <a:p>
          <a:endParaRPr lang="ru-RU"/>
        </a:p>
      </dgm:t>
    </dgm:pt>
    <dgm:pt modelId="{822D270C-BB5B-40FF-B2EA-39C75702D62C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Получение сведений от органов местного самоуправления, населения 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2FE554-8352-4CA8-AEE8-B341CF3C77C1}" type="sibTrans" cxnId="{B1A676DA-4E24-4137-B407-2E754F01A5A2}">
      <dgm:prSet/>
      <dgm:spPr/>
      <dgm:t>
        <a:bodyPr/>
        <a:lstStyle/>
        <a:p>
          <a:endParaRPr lang="ru-RU"/>
        </a:p>
      </dgm:t>
    </dgm:pt>
    <dgm:pt modelId="{F9B546C6-F104-483F-BC5F-5DB707099B6E}" type="parTrans" cxnId="{B1A676DA-4E24-4137-B407-2E754F01A5A2}">
      <dgm:prSet/>
      <dgm:spPr/>
      <dgm:t>
        <a:bodyPr/>
        <a:lstStyle/>
        <a:p>
          <a:endParaRPr lang="ru-RU"/>
        </a:p>
      </dgm:t>
    </dgm:pt>
    <dgm:pt modelId="{9A1ACB9F-3FCF-406A-9AE8-E645427BC361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Получение сведений от органов и учреждений системы профилактики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C1F905-8A49-40F7-A224-07E10FCF4CCF}" type="sibTrans" cxnId="{920DCEDB-D0F9-48EB-8BD8-3507C7814E7F}">
      <dgm:prSet/>
      <dgm:spPr/>
      <dgm:t>
        <a:bodyPr/>
        <a:lstStyle/>
        <a:p>
          <a:endParaRPr lang="ru-RU"/>
        </a:p>
      </dgm:t>
    </dgm:pt>
    <dgm:pt modelId="{47875C73-FE00-4148-BC9C-A99119315FE4}" type="parTrans" cxnId="{920DCEDB-D0F9-48EB-8BD8-3507C7814E7F}">
      <dgm:prSet/>
      <dgm:spPr/>
      <dgm:t>
        <a:bodyPr/>
        <a:lstStyle/>
        <a:p>
          <a:endParaRPr lang="ru-RU"/>
        </a:p>
      </dgm:t>
    </dgm:pt>
    <dgm:pt modelId="{B7C387A6-A7E6-4823-9F48-06D4F8658151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Формы выявления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3BDE4B-D973-43DA-8E07-B0E916F62670}" type="parTrans" cxnId="{812E75E5-853D-41A6-95A3-42EF2C5C83A1}">
      <dgm:prSet/>
      <dgm:spPr/>
      <dgm:t>
        <a:bodyPr/>
        <a:lstStyle/>
        <a:p>
          <a:endParaRPr lang="ru-RU"/>
        </a:p>
      </dgm:t>
    </dgm:pt>
    <dgm:pt modelId="{EF14989D-486E-4BF7-A202-5D88341759AF}" type="sibTrans" cxnId="{812E75E5-853D-41A6-95A3-42EF2C5C83A1}">
      <dgm:prSet/>
      <dgm:spPr/>
      <dgm:t>
        <a:bodyPr/>
        <a:lstStyle/>
        <a:p>
          <a:endParaRPr lang="ru-RU"/>
        </a:p>
      </dgm:t>
    </dgm:pt>
    <dgm:pt modelId="{5EA75E4C-7028-4D8C-9B43-D1242522BCAE}" type="pres">
      <dgm:prSet presAssocID="{552E7A3D-78AA-4571-BD05-BC4B5783E565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D2341D2-B2C7-4550-AADB-421A9C80D000}" type="pres">
      <dgm:prSet presAssocID="{552E7A3D-78AA-4571-BD05-BC4B5783E565}" presName="outerBox" presStyleCnt="0"/>
      <dgm:spPr/>
      <dgm:t>
        <a:bodyPr/>
        <a:lstStyle/>
        <a:p>
          <a:endParaRPr lang="ru-RU"/>
        </a:p>
      </dgm:t>
    </dgm:pt>
    <dgm:pt modelId="{0CB81717-299D-43FE-A0A8-E95444AB8053}" type="pres">
      <dgm:prSet presAssocID="{552E7A3D-78AA-4571-BD05-BC4B5783E565}" presName="outerBoxParent" presStyleLbl="node1" presStyleIdx="0" presStyleCnt="3" custLinFactNeighborY="1694"/>
      <dgm:spPr/>
      <dgm:t>
        <a:bodyPr/>
        <a:lstStyle/>
        <a:p>
          <a:endParaRPr lang="ru-RU"/>
        </a:p>
      </dgm:t>
    </dgm:pt>
    <dgm:pt modelId="{9B399A34-2E8A-4FC0-A033-DFB1DBC648F6}" type="pres">
      <dgm:prSet presAssocID="{552E7A3D-78AA-4571-BD05-BC4B5783E565}" presName="outerBoxChildren" presStyleCnt="0"/>
      <dgm:spPr/>
      <dgm:t>
        <a:bodyPr/>
        <a:lstStyle/>
        <a:p>
          <a:endParaRPr lang="ru-RU"/>
        </a:p>
      </dgm:t>
    </dgm:pt>
    <dgm:pt modelId="{A802A842-8FEC-4BBE-B3E1-641021F5A642}" type="pres">
      <dgm:prSet presAssocID="{9A1ACB9F-3FCF-406A-9AE8-E645427BC361}" presName="oChild" presStyleLbl="fgAcc1" presStyleIdx="0" presStyleCnt="4" custScaleX="165592" custScaleY="144954" custLinFactY="7984" custLinFactNeighborX="1881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91FE2B-61AB-4070-903F-F2332131536A}" type="pres">
      <dgm:prSet presAssocID="{FAC1F905-8A49-40F7-A224-07E10FCF4CCF}" presName="outerSibTrans" presStyleCnt="0"/>
      <dgm:spPr/>
      <dgm:t>
        <a:bodyPr/>
        <a:lstStyle/>
        <a:p>
          <a:endParaRPr lang="ru-RU"/>
        </a:p>
      </dgm:t>
    </dgm:pt>
    <dgm:pt modelId="{9E0C6597-93FE-4985-AC23-B9A244C42123}" type="pres">
      <dgm:prSet presAssocID="{B7C387A6-A7E6-4823-9F48-06D4F8658151}" presName="oChild" presStyleLbl="fgAcc1" presStyleIdx="1" presStyleCnt="4" custScaleX="164515" custScaleY="167656" custLinFactY="-300000" custLinFactNeighborX="18279" custLinFactNeighborY="-3385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E19951-A71B-4922-9CE7-451186464BB3}" type="pres">
      <dgm:prSet presAssocID="{EF14989D-486E-4BF7-A202-5D88341759AF}" presName="outerSibTrans" presStyleCnt="0"/>
      <dgm:spPr/>
      <dgm:t>
        <a:bodyPr/>
        <a:lstStyle/>
        <a:p>
          <a:endParaRPr lang="ru-RU"/>
        </a:p>
      </dgm:t>
    </dgm:pt>
    <dgm:pt modelId="{EF370CAB-BDE3-427F-A791-A29F7F6F32B7}" type="pres">
      <dgm:prSet presAssocID="{D1C971E7-CFA7-438E-B2B6-F80F7EF53194}" presName="oChild" presStyleLbl="fgAcc1" presStyleIdx="2" presStyleCnt="4" custScaleX="165573" custScaleY="165343" custLinFactNeighborX="18808" custLinFactNeighborY="-817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8002AE-CE18-4CA3-8085-79B96204F5DC}" type="pres">
      <dgm:prSet presAssocID="{38D10622-3664-46C8-8C2A-5623358C5C9A}" presName="outerSibTrans" presStyleCnt="0"/>
      <dgm:spPr/>
      <dgm:t>
        <a:bodyPr/>
        <a:lstStyle/>
        <a:p>
          <a:endParaRPr lang="ru-RU"/>
        </a:p>
      </dgm:t>
    </dgm:pt>
    <dgm:pt modelId="{7B603C54-A506-4F92-A956-2132A0BC67B4}" type="pres">
      <dgm:prSet presAssocID="{822D270C-BB5B-40FF-B2EA-39C75702D62C}" presName="oChild" presStyleLbl="fgAcc1" presStyleIdx="3" presStyleCnt="4" custScaleX="165573" custScaleY="145068" custLinFactY="-310753" custLinFactNeighborX="18808" custLinFactNeighborY="-4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467B48-D504-4F23-AFBA-A331B6A0E9B5}" type="pres">
      <dgm:prSet presAssocID="{552E7A3D-78AA-4571-BD05-BC4B5783E565}" presName="middleBox" presStyleCnt="0"/>
      <dgm:spPr/>
      <dgm:t>
        <a:bodyPr/>
        <a:lstStyle/>
        <a:p>
          <a:endParaRPr lang="ru-RU"/>
        </a:p>
      </dgm:t>
    </dgm:pt>
    <dgm:pt modelId="{0E694787-321C-4E87-8C60-71C0D625DB5C}" type="pres">
      <dgm:prSet presAssocID="{552E7A3D-78AA-4571-BD05-BC4B5783E565}" presName="middleBoxParent" presStyleLbl="node1" presStyleIdx="1" presStyleCnt="3" custScaleX="87097" custScaleY="95447" custLinFactNeighborX="7284" custLinFactNeighborY="6652"/>
      <dgm:spPr/>
      <dgm:t>
        <a:bodyPr/>
        <a:lstStyle/>
        <a:p>
          <a:endParaRPr lang="ru-RU"/>
        </a:p>
      </dgm:t>
    </dgm:pt>
    <dgm:pt modelId="{486867F7-425C-4220-B29F-875787368BCC}" type="pres">
      <dgm:prSet presAssocID="{552E7A3D-78AA-4571-BD05-BC4B5783E565}" presName="middleBoxChildren" presStyleCnt="0"/>
      <dgm:spPr/>
      <dgm:t>
        <a:bodyPr/>
        <a:lstStyle/>
        <a:p>
          <a:endParaRPr lang="ru-RU"/>
        </a:p>
      </dgm:t>
    </dgm:pt>
    <dgm:pt modelId="{E51A6D4F-7B37-4351-AB5E-3BA59BD9FB9B}" type="pres">
      <dgm:prSet presAssocID="{552E7A3D-78AA-4571-BD05-BC4B5783E565}" presName="centerBox" presStyleCnt="0"/>
      <dgm:spPr/>
      <dgm:t>
        <a:bodyPr/>
        <a:lstStyle/>
        <a:p>
          <a:endParaRPr lang="ru-RU"/>
        </a:p>
      </dgm:t>
    </dgm:pt>
    <dgm:pt modelId="{E06A674A-E381-40CD-8608-031310CD88C0}" type="pres">
      <dgm:prSet presAssocID="{552E7A3D-78AA-4571-BD05-BC4B5783E565}" presName="centerBoxParent" presStyleLbl="node1" presStyleIdx="2" presStyleCnt="3" custScaleX="78196" custLinFactNeighborX="13681" custLinFactNeighborY="12773"/>
      <dgm:spPr/>
      <dgm:t>
        <a:bodyPr/>
        <a:lstStyle/>
        <a:p>
          <a:endParaRPr lang="ru-RU"/>
        </a:p>
      </dgm:t>
    </dgm:pt>
  </dgm:ptLst>
  <dgm:cxnLst>
    <dgm:cxn modelId="{3CBEC2C2-C42A-4080-A75C-A5E5A30C8076}" type="presOf" srcId="{132C6C20-E63D-46D0-A08A-0E21D92B1C1E}" destId="{0E694787-321C-4E87-8C60-71C0D625DB5C}" srcOrd="0" destOrd="0" presId="urn:microsoft.com/office/officeart/2005/8/layout/target2"/>
    <dgm:cxn modelId="{E3828943-3736-4E4D-B962-2AED92E55BDD}" srcId="{552E7A3D-78AA-4571-BD05-BC4B5783E565}" destId="{1B813F03-F355-460F-BF7A-BCB50CE0E6FC}" srcOrd="2" destOrd="0" parTransId="{3064D9C6-0978-4CBD-A55D-1FD2030CBB90}" sibTransId="{4EC68AEC-5E1F-49B6-BCF8-825A78B7097D}"/>
    <dgm:cxn modelId="{B1A676DA-4E24-4137-B407-2E754F01A5A2}" srcId="{09F1237C-137A-4703-86D6-A742450297A7}" destId="{822D270C-BB5B-40FF-B2EA-39C75702D62C}" srcOrd="3" destOrd="0" parTransId="{F9B546C6-F104-483F-BC5F-5DB707099B6E}" sibTransId="{3B2FE554-8352-4CA8-AEE8-B341CF3C77C1}"/>
    <dgm:cxn modelId="{812E75E5-853D-41A6-95A3-42EF2C5C83A1}" srcId="{09F1237C-137A-4703-86D6-A742450297A7}" destId="{B7C387A6-A7E6-4823-9F48-06D4F8658151}" srcOrd="1" destOrd="0" parTransId="{BF3BDE4B-D973-43DA-8E07-B0E916F62670}" sibTransId="{EF14989D-486E-4BF7-A202-5D88341759AF}"/>
    <dgm:cxn modelId="{3F559BDF-6376-47CD-970D-FC22C28915EB}" type="presOf" srcId="{D1C971E7-CFA7-438E-B2B6-F80F7EF53194}" destId="{EF370CAB-BDE3-427F-A791-A29F7F6F32B7}" srcOrd="0" destOrd="0" presId="urn:microsoft.com/office/officeart/2005/8/layout/target2"/>
    <dgm:cxn modelId="{593709D8-C02A-4DA4-8D29-FBD9E0A5B6E9}" type="presOf" srcId="{822D270C-BB5B-40FF-B2EA-39C75702D62C}" destId="{7B603C54-A506-4F92-A956-2132A0BC67B4}" srcOrd="0" destOrd="0" presId="urn:microsoft.com/office/officeart/2005/8/layout/target2"/>
    <dgm:cxn modelId="{20CECBEA-490E-47FC-815B-4875749AF417}" type="presOf" srcId="{09F1237C-137A-4703-86D6-A742450297A7}" destId="{0CB81717-299D-43FE-A0A8-E95444AB8053}" srcOrd="0" destOrd="0" presId="urn:microsoft.com/office/officeart/2005/8/layout/target2"/>
    <dgm:cxn modelId="{13C9D934-0DB3-4AAF-AD7C-228DAFC10F1D}" type="presOf" srcId="{1B813F03-F355-460F-BF7A-BCB50CE0E6FC}" destId="{E06A674A-E381-40CD-8608-031310CD88C0}" srcOrd="0" destOrd="0" presId="urn:microsoft.com/office/officeart/2005/8/layout/target2"/>
    <dgm:cxn modelId="{AB286689-2B56-4901-B262-5E21FE935B30}" srcId="{09F1237C-137A-4703-86D6-A742450297A7}" destId="{D1C971E7-CFA7-438E-B2B6-F80F7EF53194}" srcOrd="2" destOrd="0" parTransId="{BC704508-862B-4271-B6AE-F61D049AE0CC}" sibTransId="{38D10622-3664-46C8-8C2A-5623358C5C9A}"/>
    <dgm:cxn modelId="{EAF4D1D8-D92D-412B-8CB7-263E67A2013C}" type="presOf" srcId="{552E7A3D-78AA-4571-BD05-BC4B5783E565}" destId="{5EA75E4C-7028-4D8C-9B43-D1242522BCAE}" srcOrd="0" destOrd="0" presId="urn:microsoft.com/office/officeart/2005/8/layout/target2"/>
    <dgm:cxn modelId="{920DCEDB-D0F9-48EB-8BD8-3507C7814E7F}" srcId="{09F1237C-137A-4703-86D6-A742450297A7}" destId="{9A1ACB9F-3FCF-406A-9AE8-E645427BC361}" srcOrd="0" destOrd="0" parTransId="{47875C73-FE00-4148-BC9C-A99119315FE4}" sibTransId="{FAC1F905-8A49-40F7-A224-07E10FCF4CCF}"/>
    <dgm:cxn modelId="{D76A9E87-57D8-4D91-90BA-590C51373C8A}" type="presOf" srcId="{9A1ACB9F-3FCF-406A-9AE8-E645427BC361}" destId="{A802A842-8FEC-4BBE-B3E1-641021F5A642}" srcOrd="0" destOrd="0" presId="urn:microsoft.com/office/officeart/2005/8/layout/target2"/>
    <dgm:cxn modelId="{5C62388F-CB19-48BD-ACC4-C49D6776E2D4}" type="presOf" srcId="{B7C387A6-A7E6-4823-9F48-06D4F8658151}" destId="{9E0C6597-93FE-4985-AC23-B9A244C42123}" srcOrd="0" destOrd="0" presId="urn:microsoft.com/office/officeart/2005/8/layout/target2"/>
    <dgm:cxn modelId="{D8A08A71-E91A-461B-BB61-BC26AA915F1C}" srcId="{552E7A3D-78AA-4571-BD05-BC4B5783E565}" destId="{09F1237C-137A-4703-86D6-A742450297A7}" srcOrd="0" destOrd="0" parTransId="{BDAC1BAC-9394-4CD1-BCAD-F70CE2D3CC71}" sibTransId="{7254E3A7-B07B-4908-974A-BDAFDEA794F3}"/>
    <dgm:cxn modelId="{DB96C2A3-D2E4-47AE-8937-CC19E6763168}" srcId="{552E7A3D-78AA-4571-BD05-BC4B5783E565}" destId="{132C6C20-E63D-46D0-A08A-0E21D92B1C1E}" srcOrd="1" destOrd="0" parTransId="{71754FA7-322C-4783-9190-9C5F1869599A}" sibTransId="{425F36F8-A6B4-4376-AA76-E10CD414BC40}"/>
    <dgm:cxn modelId="{EE6FA5DC-1629-4CAA-A06F-965B772B70C3}" type="presParOf" srcId="{5EA75E4C-7028-4D8C-9B43-D1242522BCAE}" destId="{0D2341D2-B2C7-4550-AADB-421A9C80D000}" srcOrd="0" destOrd="0" presId="urn:microsoft.com/office/officeart/2005/8/layout/target2"/>
    <dgm:cxn modelId="{4B302B77-F224-49C8-AA3F-F424CD66CB87}" type="presParOf" srcId="{0D2341D2-B2C7-4550-AADB-421A9C80D000}" destId="{0CB81717-299D-43FE-A0A8-E95444AB8053}" srcOrd="0" destOrd="0" presId="urn:microsoft.com/office/officeart/2005/8/layout/target2"/>
    <dgm:cxn modelId="{8838FF0B-91D2-48DC-B64D-4B8F36FB1914}" type="presParOf" srcId="{0D2341D2-B2C7-4550-AADB-421A9C80D000}" destId="{9B399A34-2E8A-4FC0-A033-DFB1DBC648F6}" srcOrd="1" destOrd="0" presId="urn:microsoft.com/office/officeart/2005/8/layout/target2"/>
    <dgm:cxn modelId="{4AE30712-2970-4D2C-9747-40C1889433D8}" type="presParOf" srcId="{9B399A34-2E8A-4FC0-A033-DFB1DBC648F6}" destId="{A802A842-8FEC-4BBE-B3E1-641021F5A642}" srcOrd="0" destOrd="0" presId="urn:microsoft.com/office/officeart/2005/8/layout/target2"/>
    <dgm:cxn modelId="{466545D7-6C4F-4128-ABC7-A327E79F5413}" type="presParOf" srcId="{9B399A34-2E8A-4FC0-A033-DFB1DBC648F6}" destId="{7791FE2B-61AB-4070-903F-F2332131536A}" srcOrd="1" destOrd="0" presId="urn:microsoft.com/office/officeart/2005/8/layout/target2"/>
    <dgm:cxn modelId="{1722FC97-231A-4ABA-84D4-7C473CEE39E8}" type="presParOf" srcId="{9B399A34-2E8A-4FC0-A033-DFB1DBC648F6}" destId="{9E0C6597-93FE-4985-AC23-B9A244C42123}" srcOrd="2" destOrd="0" presId="urn:microsoft.com/office/officeart/2005/8/layout/target2"/>
    <dgm:cxn modelId="{81537EF3-E9C1-45F5-A6FF-46D714EF3BA0}" type="presParOf" srcId="{9B399A34-2E8A-4FC0-A033-DFB1DBC648F6}" destId="{26E19951-A71B-4922-9CE7-451186464BB3}" srcOrd="3" destOrd="0" presId="urn:microsoft.com/office/officeart/2005/8/layout/target2"/>
    <dgm:cxn modelId="{E0B52021-1732-45BE-B6A6-AB5BE94FB91C}" type="presParOf" srcId="{9B399A34-2E8A-4FC0-A033-DFB1DBC648F6}" destId="{EF370CAB-BDE3-427F-A791-A29F7F6F32B7}" srcOrd="4" destOrd="0" presId="urn:microsoft.com/office/officeart/2005/8/layout/target2"/>
    <dgm:cxn modelId="{3079677A-8010-452B-A7B8-D7E1F012B871}" type="presParOf" srcId="{9B399A34-2E8A-4FC0-A033-DFB1DBC648F6}" destId="{D78002AE-CE18-4CA3-8085-79B96204F5DC}" srcOrd="5" destOrd="0" presId="urn:microsoft.com/office/officeart/2005/8/layout/target2"/>
    <dgm:cxn modelId="{FE192107-0CE6-4E3F-A460-50237D18E51C}" type="presParOf" srcId="{9B399A34-2E8A-4FC0-A033-DFB1DBC648F6}" destId="{7B603C54-A506-4F92-A956-2132A0BC67B4}" srcOrd="6" destOrd="0" presId="urn:microsoft.com/office/officeart/2005/8/layout/target2"/>
    <dgm:cxn modelId="{63AA7D97-37FC-4E78-A761-A0E6EB47D912}" type="presParOf" srcId="{5EA75E4C-7028-4D8C-9B43-D1242522BCAE}" destId="{1F467B48-D504-4F23-AFBA-A331B6A0E9B5}" srcOrd="1" destOrd="0" presId="urn:microsoft.com/office/officeart/2005/8/layout/target2"/>
    <dgm:cxn modelId="{93E21C0E-079F-4CB1-A56B-84454B4E78CC}" type="presParOf" srcId="{1F467B48-D504-4F23-AFBA-A331B6A0E9B5}" destId="{0E694787-321C-4E87-8C60-71C0D625DB5C}" srcOrd="0" destOrd="0" presId="urn:microsoft.com/office/officeart/2005/8/layout/target2"/>
    <dgm:cxn modelId="{0447F121-EC0E-4A00-8EB9-AA193F2C3699}" type="presParOf" srcId="{1F467B48-D504-4F23-AFBA-A331B6A0E9B5}" destId="{486867F7-425C-4220-B29F-875787368BCC}" srcOrd="1" destOrd="0" presId="urn:microsoft.com/office/officeart/2005/8/layout/target2"/>
    <dgm:cxn modelId="{EC7479EE-252F-464D-9EF3-EA7E525FE59D}" type="presParOf" srcId="{5EA75E4C-7028-4D8C-9B43-D1242522BCAE}" destId="{E51A6D4F-7B37-4351-AB5E-3BA59BD9FB9B}" srcOrd="2" destOrd="0" presId="urn:microsoft.com/office/officeart/2005/8/layout/target2"/>
    <dgm:cxn modelId="{A95AEE10-2084-473D-8AF9-9296D216CF4B}" type="presParOf" srcId="{E51A6D4F-7B37-4351-AB5E-3BA59BD9FB9B}" destId="{E06A674A-E381-40CD-8608-031310CD88C0}" srcOrd="0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666887-CCF0-4E96-8092-CDA8A4C80453}" type="doc">
      <dgm:prSet loTypeId="urn:microsoft.com/office/officeart/2005/8/layout/hList7" loCatId="process" qsTypeId="urn:microsoft.com/office/officeart/2005/8/quickstyle/simple1" qsCatId="simple" csTypeId="urn:microsoft.com/office/officeart/2005/8/colors/colorful2" csCatId="colorful" phldr="1"/>
      <dgm:spPr/>
    </dgm:pt>
    <dgm:pt modelId="{F3E67180-1FAD-4071-A772-AE159B7A0B5C}">
      <dgm:prSet phldrT="[Текст]"/>
      <dgm:spPr/>
      <dgm:t>
        <a:bodyPr/>
        <a:lstStyle/>
        <a:p>
          <a:r>
            <a:rPr lang="ru-RU" dirty="0" smtClean="0">
              <a:solidFill>
                <a:schemeClr val="accent1">
                  <a:lumMod val="50000"/>
                </a:schemeClr>
              </a:solidFill>
            </a:rPr>
            <a:t>Индивидуальные занятия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886A4382-F761-4F93-8617-263612AC72F1}" type="parTrans" cxnId="{017C4865-4D5B-48F4-B863-AD1919DEF3AF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</a:endParaRPr>
        </a:p>
      </dgm:t>
    </dgm:pt>
    <dgm:pt modelId="{5FEEFAE4-BAC8-480B-951E-AD66C37B9E4C}" type="sibTrans" cxnId="{017C4865-4D5B-48F4-B863-AD1919DEF3AF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</a:endParaRPr>
        </a:p>
      </dgm:t>
    </dgm:pt>
    <dgm:pt modelId="{3565FD2B-02DC-41C8-B865-E3D6A388E5C3}">
      <dgm:prSet phldrT="[Текст]"/>
      <dgm:spPr/>
      <dgm:t>
        <a:bodyPr/>
        <a:lstStyle/>
        <a:p>
          <a:r>
            <a:rPr lang="ru-RU" smtClean="0">
              <a:solidFill>
                <a:schemeClr val="accent1">
                  <a:lumMod val="50000"/>
                </a:schemeClr>
              </a:solidFill>
            </a:rPr>
            <a:t>Дистанционные консультации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0C17765C-2624-43DE-8AEB-07983B6D8168}" type="parTrans" cxnId="{50ACB6EE-73C0-455B-8FA3-FA6BE069EDD2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</a:endParaRPr>
        </a:p>
      </dgm:t>
    </dgm:pt>
    <dgm:pt modelId="{A909CCCB-4DB3-4B5E-8B5A-D9FCC03D66E4}" type="sibTrans" cxnId="{50ACB6EE-73C0-455B-8FA3-FA6BE069EDD2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</a:endParaRPr>
        </a:p>
      </dgm:t>
    </dgm:pt>
    <dgm:pt modelId="{0DF0DAA8-00B7-400E-964A-82E41C5E4F41}">
      <dgm:prSet phldrT="[Текст]"/>
      <dgm:spPr/>
      <dgm:t>
        <a:bodyPr/>
        <a:lstStyle/>
        <a:p>
          <a:r>
            <a:rPr lang="ru-RU" smtClean="0">
              <a:solidFill>
                <a:schemeClr val="accent1">
                  <a:lumMod val="50000"/>
                </a:schemeClr>
              </a:solidFill>
            </a:rPr>
            <a:t>Домашнее визитирование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D3F8DBEE-83BF-48E6-B744-65B5C629ACE1}" type="parTrans" cxnId="{357BB5B6-3A16-46EB-BB80-D2DF8898EB60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</a:endParaRPr>
        </a:p>
      </dgm:t>
    </dgm:pt>
    <dgm:pt modelId="{F0D55679-96D2-4E72-AA6B-F5FD3EB610C8}" type="sibTrans" cxnId="{357BB5B6-3A16-46EB-BB80-D2DF8898EB60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</a:endParaRPr>
        </a:p>
      </dgm:t>
    </dgm:pt>
    <dgm:pt modelId="{ADA0E156-1FCF-427E-AADF-3CE68F94E897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</a:endParaRPr>
        </a:p>
      </dgm:t>
    </dgm:pt>
    <dgm:pt modelId="{CEC59E25-2BC2-4762-BFE3-3C3EB3F2F752}" type="parTrans" cxnId="{E1CD95A4-8719-4B70-BAF9-7E0F411BD3FC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</a:endParaRPr>
        </a:p>
      </dgm:t>
    </dgm:pt>
    <dgm:pt modelId="{23A4DEED-072F-448C-8623-0ADB554EBFEF}" type="sibTrans" cxnId="{E1CD95A4-8719-4B70-BAF9-7E0F411BD3FC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</a:endParaRPr>
        </a:p>
      </dgm:t>
    </dgm:pt>
    <dgm:pt modelId="{72AEC7BB-7F97-4FCC-B975-F3A96AE48449}" type="pres">
      <dgm:prSet presAssocID="{45666887-CCF0-4E96-8092-CDA8A4C80453}" presName="Name0" presStyleCnt="0">
        <dgm:presLayoutVars>
          <dgm:dir/>
          <dgm:resizeHandles val="exact"/>
        </dgm:presLayoutVars>
      </dgm:prSet>
      <dgm:spPr/>
    </dgm:pt>
    <dgm:pt modelId="{C2DE0538-A214-4413-8331-5864C0123070}" type="pres">
      <dgm:prSet presAssocID="{45666887-CCF0-4E96-8092-CDA8A4C80453}" presName="fgShape" presStyleLbl="fgShp" presStyleIdx="0" presStyleCnt="1"/>
      <dgm:spPr/>
    </dgm:pt>
    <dgm:pt modelId="{32CFCDBB-B5A4-4EE3-8AEF-91B18CE75C5C}" type="pres">
      <dgm:prSet presAssocID="{45666887-CCF0-4E96-8092-CDA8A4C80453}" presName="linComp" presStyleCnt="0"/>
      <dgm:spPr/>
    </dgm:pt>
    <dgm:pt modelId="{EC6C4598-43C4-4BD8-8410-9A2704D99E09}" type="pres">
      <dgm:prSet presAssocID="{F3E67180-1FAD-4071-A772-AE159B7A0B5C}" presName="compNode" presStyleCnt="0"/>
      <dgm:spPr/>
    </dgm:pt>
    <dgm:pt modelId="{F881BFD9-F366-4A25-8C8B-378D93058F5A}" type="pres">
      <dgm:prSet presAssocID="{F3E67180-1FAD-4071-A772-AE159B7A0B5C}" presName="bkgdShape" presStyleLbl="node1" presStyleIdx="0" presStyleCnt="4" custLinFactNeighborX="-3161" custLinFactNeighborY="-418"/>
      <dgm:spPr/>
      <dgm:t>
        <a:bodyPr/>
        <a:lstStyle/>
        <a:p>
          <a:endParaRPr lang="ru-RU"/>
        </a:p>
      </dgm:t>
    </dgm:pt>
    <dgm:pt modelId="{508038E2-85CD-4F1E-9118-ED887B209A8F}" type="pres">
      <dgm:prSet presAssocID="{F3E67180-1FAD-4071-A772-AE159B7A0B5C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8C52F4-CD1E-4DAC-A77E-1F50D1A0464A}" type="pres">
      <dgm:prSet presAssocID="{F3E67180-1FAD-4071-A772-AE159B7A0B5C}" presName="invisiNode" presStyleLbl="node1" presStyleIdx="0" presStyleCnt="4"/>
      <dgm:spPr/>
    </dgm:pt>
    <dgm:pt modelId="{C6D2634A-6E25-486D-99F7-9A3D855BE66A}" type="pres">
      <dgm:prSet presAssocID="{F3E67180-1FAD-4071-A772-AE159B7A0B5C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7BDF5C9C-FCF3-4407-8373-E5628FE36CB0}" type="pres">
      <dgm:prSet presAssocID="{5FEEFAE4-BAC8-480B-951E-AD66C37B9E4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445A46F-015F-41CE-81FA-0CA69B54E856}" type="pres">
      <dgm:prSet presAssocID="{3565FD2B-02DC-41C8-B865-E3D6A388E5C3}" presName="compNode" presStyleCnt="0"/>
      <dgm:spPr/>
    </dgm:pt>
    <dgm:pt modelId="{B923C935-2D40-4EA4-817D-8265DBF6270B}" type="pres">
      <dgm:prSet presAssocID="{3565FD2B-02DC-41C8-B865-E3D6A388E5C3}" presName="bkgdShape" presStyleLbl="node1" presStyleIdx="1" presStyleCnt="4"/>
      <dgm:spPr/>
      <dgm:t>
        <a:bodyPr/>
        <a:lstStyle/>
        <a:p>
          <a:endParaRPr lang="ru-RU"/>
        </a:p>
      </dgm:t>
    </dgm:pt>
    <dgm:pt modelId="{4CA34DB7-4C23-4D80-A139-6717EA9345BB}" type="pres">
      <dgm:prSet presAssocID="{3565FD2B-02DC-41C8-B865-E3D6A388E5C3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F41B01-ED74-439F-952F-DA25E8467609}" type="pres">
      <dgm:prSet presAssocID="{3565FD2B-02DC-41C8-B865-E3D6A388E5C3}" presName="invisiNode" presStyleLbl="node1" presStyleIdx="1" presStyleCnt="4"/>
      <dgm:spPr/>
    </dgm:pt>
    <dgm:pt modelId="{138BE0AC-268B-4B30-ACB1-1277057229FD}" type="pres">
      <dgm:prSet presAssocID="{3565FD2B-02DC-41C8-B865-E3D6A388E5C3}" presName="imagNode" presStyleLbl="fgImgPlace1" presStyleIdx="1" presStyleCnt="4" custScaleY="10898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136FA50-CAEB-426C-AE74-9E2D2D4202E8}" type="pres">
      <dgm:prSet presAssocID="{A909CCCB-4DB3-4B5E-8B5A-D9FCC03D66E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359D558-328E-4B24-8AB6-B8CEFBD44DB5}" type="pres">
      <dgm:prSet presAssocID="{0DF0DAA8-00B7-400E-964A-82E41C5E4F41}" presName="compNode" presStyleCnt="0"/>
      <dgm:spPr/>
    </dgm:pt>
    <dgm:pt modelId="{5558E805-4C69-4A51-843D-6FC13CD044C6}" type="pres">
      <dgm:prSet presAssocID="{0DF0DAA8-00B7-400E-964A-82E41C5E4F41}" presName="bkgdShape" presStyleLbl="node1" presStyleIdx="2" presStyleCnt="4"/>
      <dgm:spPr/>
      <dgm:t>
        <a:bodyPr/>
        <a:lstStyle/>
        <a:p>
          <a:endParaRPr lang="ru-RU"/>
        </a:p>
      </dgm:t>
    </dgm:pt>
    <dgm:pt modelId="{E463068A-AA1C-48AB-99F9-393B747389F6}" type="pres">
      <dgm:prSet presAssocID="{0DF0DAA8-00B7-400E-964A-82E41C5E4F41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A2D622-F2B3-485B-B3E8-C3B225568A09}" type="pres">
      <dgm:prSet presAssocID="{0DF0DAA8-00B7-400E-964A-82E41C5E4F41}" presName="invisiNode" presStyleLbl="node1" presStyleIdx="2" presStyleCnt="4"/>
      <dgm:spPr/>
    </dgm:pt>
    <dgm:pt modelId="{DD7BA7A8-DBDF-4184-B31C-30B3799C1C76}" type="pres">
      <dgm:prSet presAssocID="{0DF0DAA8-00B7-400E-964A-82E41C5E4F41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7DE2C9D-FA6F-4D24-B17B-9B46563E747A}" type="pres">
      <dgm:prSet presAssocID="{F0D55679-96D2-4E72-AA6B-F5FD3EB610C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CFF31A3-FCA9-421B-ABD1-4A108D133185}" type="pres">
      <dgm:prSet presAssocID="{ADA0E156-1FCF-427E-AADF-3CE68F94E897}" presName="compNode" presStyleCnt="0"/>
      <dgm:spPr/>
    </dgm:pt>
    <dgm:pt modelId="{7A188300-2BA3-4506-97D7-99C70EC8B7BF}" type="pres">
      <dgm:prSet presAssocID="{ADA0E156-1FCF-427E-AADF-3CE68F94E897}" presName="bkgdShape" presStyleLbl="node1" presStyleIdx="3" presStyleCnt="4"/>
      <dgm:spPr/>
      <dgm:t>
        <a:bodyPr/>
        <a:lstStyle/>
        <a:p>
          <a:endParaRPr lang="ru-RU"/>
        </a:p>
      </dgm:t>
    </dgm:pt>
    <dgm:pt modelId="{423F7D93-D685-463F-98AF-9552E246C82E}" type="pres">
      <dgm:prSet presAssocID="{ADA0E156-1FCF-427E-AADF-3CE68F94E897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5A1EB3-80C7-4ACA-A081-0DAB55C14F93}" type="pres">
      <dgm:prSet presAssocID="{ADA0E156-1FCF-427E-AADF-3CE68F94E897}" presName="invisiNode" presStyleLbl="node1" presStyleIdx="3" presStyleCnt="4"/>
      <dgm:spPr/>
    </dgm:pt>
    <dgm:pt modelId="{2A9B3F10-014B-4ED3-9D20-FDA9CF122D35}" type="pres">
      <dgm:prSet presAssocID="{ADA0E156-1FCF-427E-AADF-3CE68F94E897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</dgm:ptLst>
  <dgm:cxnLst>
    <dgm:cxn modelId="{91B81426-70A3-4C5F-A2D1-CB3B98044824}" type="presOf" srcId="{F3E67180-1FAD-4071-A772-AE159B7A0B5C}" destId="{F881BFD9-F366-4A25-8C8B-378D93058F5A}" srcOrd="0" destOrd="0" presId="urn:microsoft.com/office/officeart/2005/8/layout/hList7"/>
    <dgm:cxn modelId="{E1CD95A4-8719-4B70-BAF9-7E0F411BD3FC}" srcId="{45666887-CCF0-4E96-8092-CDA8A4C80453}" destId="{ADA0E156-1FCF-427E-AADF-3CE68F94E897}" srcOrd="3" destOrd="0" parTransId="{CEC59E25-2BC2-4762-BFE3-3C3EB3F2F752}" sibTransId="{23A4DEED-072F-448C-8623-0ADB554EBFEF}"/>
    <dgm:cxn modelId="{F05C6D39-3859-4D1C-8C58-3889E04BC7D4}" type="presOf" srcId="{ADA0E156-1FCF-427E-AADF-3CE68F94E897}" destId="{423F7D93-D685-463F-98AF-9552E246C82E}" srcOrd="1" destOrd="0" presId="urn:microsoft.com/office/officeart/2005/8/layout/hList7"/>
    <dgm:cxn modelId="{50ACB6EE-73C0-455B-8FA3-FA6BE069EDD2}" srcId="{45666887-CCF0-4E96-8092-CDA8A4C80453}" destId="{3565FD2B-02DC-41C8-B865-E3D6A388E5C3}" srcOrd="1" destOrd="0" parTransId="{0C17765C-2624-43DE-8AEB-07983B6D8168}" sibTransId="{A909CCCB-4DB3-4B5E-8B5A-D9FCC03D66E4}"/>
    <dgm:cxn modelId="{FD0B1766-0DF4-44AF-BB43-702F92ADC979}" type="presOf" srcId="{5FEEFAE4-BAC8-480B-951E-AD66C37B9E4C}" destId="{7BDF5C9C-FCF3-4407-8373-E5628FE36CB0}" srcOrd="0" destOrd="0" presId="urn:microsoft.com/office/officeart/2005/8/layout/hList7"/>
    <dgm:cxn modelId="{1473A885-6580-47D2-8BBF-3307FDEECE7B}" type="presOf" srcId="{0DF0DAA8-00B7-400E-964A-82E41C5E4F41}" destId="{E463068A-AA1C-48AB-99F9-393B747389F6}" srcOrd="1" destOrd="0" presId="urn:microsoft.com/office/officeart/2005/8/layout/hList7"/>
    <dgm:cxn modelId="{017C4865-4D5B-48F4-B863-AD1919DEF3AF}" srcId="{45666887-CCF0-4E96-8092-CDA8A4C80453}" destId="{F3E67180-1FAD-4071-A772-AE159B7A0B5C}" srcOrd="0" destOrd="0" parTransId="{886A4382-F761-4F93-8617-263612AC72F1}" sibTransId="{5FEEFAE4-BAC8-480B-951E-AD66C37B9E4C}"/>
    <dgm:cxn modelId="{357BB5B6-3A16-46EB-BB80-D2DF8898EB60}" srcId="{45666887-CCF0-4E96-8092-CDA8A4C80453}" destId="{0DF0DAA8-00B7-400E-964A-82E41C5E4F41}" srcOrd="2" destOrd="0" parTransId="{D3F8DBEE-83BF-48E6-B744-65B5C629ACE1}" sibTransId="{F0D55679-96D2-4E72-AA6B-F5FD3EB610C8}"/>
    <dgm:cxn modelId="{2BCFB06A-1330-4B7C-9E41-CEC9BF9076C8}" type="presOf" srcId="{45666887-CCF0-4E96-8092-CDA8A4C80453}" destId="{72AEC7BB-7F97-4FCC-B975-F3A96AE48449}" srcOrd="0" destOrd="0" presId="urn:microsoft.com/office/officeart/2005/8/layout/hList7"/>
    <dgm:cxn modelId="{E1CE1CC7-C852-4E4F-86C8-4BA612AAA94B}" type="presOf" srcId="{ADA0E156-1FCF-427E-AADF-3CE68F94E897}" destId="{7A188300-2BA3-4506-97D7-99C70EC8B7BF}" srcOrd="0" destOrd="0" presId="urn:microsoft.com/office/officeart/2005/8/layout/hList7"/>
    <dgm:cxn modelId="{C7E01523-4F84-44FA-B80E-9E7D6942B3D4}" type="presOf" srcId="{F0D55679-96D2-4E72-AA6B-F5FD3EB610C8}" destId="{A7DE2C9D-FA6F-4D24-B17B-9B46563E747A}" srcOrd="0" destOrd="0" presId="urn:microsoft.com/office/officeart/2005/8/layout/hList7"/>
    <dgm:cxn modelId="{A2EDB8BC-8B91-4DB6-A978-D08CB511CC9A}" type="presOf" srcId="{A909CCCB-4DB3-4B5E-8B5A-D9FCC03D66E4}" destId="{2136FA50-CAEB-426C-AE74-9E2D2D4202E8}" srcOrd="0" destOrd="0" presId="urn:microsoft.com/office/officeart/2005/8/layout/hList7"/>
    <dgm:cxn modelId="{66D846FF-E1A5-42FE-8916-D0D6FDD340D1}" type="presOf" srcId="{3565FD2B-02DC-41C8-B865-E3D6A388E5C3}" destId="{4CA34DB7-4C23-4D80-A139-6717EA9345BB}" srcOrd="1" destOrd="0" presId="urn:microsoft.com/office/officeart/2005/8/layout/hList7"/>
    <dgm:cxn modelId="{DE694064-4AFF-4DFA-97F8-EC04864F01F4}" type="presOf" srcId="{3565FD2B-02DC-41C8-B865-E3D6A388E5C3}" destId="{B923C935-2D40-4EA4-817D-8265DBF6270B}" srcOrd="0" destOrd="0" presId="urn:microsoft.com/office/officeart/2005/8/layout/hList7"/>
    <dgm:cxn modelId="{01B27D93-CEDA-4EC3-8F35-AD0E468A254D}" type="presOf" srcId="{F3E67180-1FAD-4071-A772-AE159B7A0B5C}" destId="{508038E2-85CD-4F1E-9118-ED887B209A8F}" srcOrd="1" destOrd="0" presId="urn:microsoft.com/office/officeart/2005/8/layout/hList7"/>
    <dgm:cxn modelId="{57348CD0-09D1-436E-AB23-8D245AEF810D}" type="presOf" srcId="{0DF0DAA8-00B7-400E-964A-82E41C5E4F41}" destId="{5558E805-4C69-4A51-843D-6FC13CD044C6}" srcOrd="0" destOrd="0" presId="urn:microsoft.com/office/officeart/2005/8/layout/hList7"/>
    <dgm:cxn modelId="{E694B2DD-0245-408E-AA9A-246AF51CEA83}" type="presParOf" srcId="{72AEC7BB-7F97-4FCC-B975-F3A96AE48449}" destId="{C2DE0538-A214-4413-8331-5864C0123070}" srcOrd="0" destOrd="0" presId="urn:microsoft.com/office/officeart/2005/8/layout/hList7"/>
    <dgm:cxn modelId="{A58A09A6-98C1-4A55-87CC-C67D477BAACC}" type="presParOf" srcId="{72AEC7BB-7F97-4FCC-B975-F3A96AE48449}" destId="{32CFCDBB-B5A4-4EE3-8AEF-91B18CE75C5C}" srcOrd="1" destOrd="0" presId="urn:microsoft.com/office/officeart/2005/8/layout/hList7"/>
    <dgm:cxn modelId="{794AC9C1-5AFD-4990-95E4-40DDF7F59BC1}" type="presParOf" srcId="{32CFCDBB-B5A4-4EE3-8AEF-91B18CE75C5C}" destId="{EC6C4598-43C4-4BD8-8410-9A2704D99E09}" srcOrd="0" destOrd="0" presId="urn:microsoft.com/office/officeart/2005/8/layout/hList7"/>
    <dgm:cxn modelId="{001B9864-B2EC-4E3D-A142-96A75F44F2E6}" type="presParOf" srcId="{EC6C4598-43C4-4BD8-8410-9A2704D99E09}" destId="{F881BFD9-F366-4A25-8C8B-378D93058F5A}" srcOrd="0" destOrd="0" presId="urn:microsoft.com/office/officeart/2005/8/layout/hList7"/>
    <dgm:cxn modelId="{1051B685-8E0C-4B6F-84D6-A789C4CA806C}" type="presParOf" srcId="{EC6C4598-43C4-4BD8-8410-9A2704D99E09}" destId="{508038E2-85CD-4F1E-9118-ED887B209A8F}" srcOrd="1" destOrd="0" presId="urn:microsoft.com/office/officeart/2005/8/layout/hList7"/>
    <dgm:cxn modelId="{00E8B5F0-6D57-4226-96FF-76ED69006C19}" type="presParOf" srcId="{EC6C4598-43C4-4BD8-8410-9A2704D99E09}" destId="{ED8C52F4-CD1E-4DAC-A77E-1F50D1A0464A}" srcOrd="2" destOrd="0" presId="urn:microsoft.com/office/officeart/2005/8/layout/hList7"/>
    <dgm:cxn modelId="{D87D89DC-9B10-4822-B3CF-E0BB803196AA}" type="presParOf" srcId="{EC6C4598-43C4-4BD8-8410-9A2704D99E09}" destId="{C6D2634A-6E25-486D-99F7-9A3D855BE66A}" srcOrd="3" destOrd="0" presId="urn:microsoft.com/office/officeart/2005/8/layout/hList7"/>
    <dgm:cxn modelId="{B10EBA90-4058-44F0-90CE-D4423B6882B1}" type="presParOf" srcId="{32CFCDBB-B5A4-4EE3-8AEF-91B18CE75C5C}" destId="{7BDF5C9C-FCF3-4407-8373-E5628FE36CB0}" srcOrd="1" destOrd="0" presId="urn:microsoft.com/office/officeart/2005/8/layout/hList7"/>
    <dgm:cxn modelId="{8408446B-B84C-464B-8A1A-54367274E833}" type="presParOf" srcId="{32CFCDBB-B5A4-4EE3-8AEF-91B18CE75C5C}" destId="{4445A46F-015F-41CE-81FA-0CA69B54E856}" srcOrd="2" destOrd="0" presId="urn:microsoft.com/office/officeart/2005/8/layout/hList7"/>
    <dgm:cxn modelId="{5DE13BD8-6FDD-4C61-884E-1DD80D90AAAC}" type="presParOf" srcId="{4445A46F-015F-41CE-81FA-0CA69B54E856}" destId="{B923C935-2D40-4EA4-817D-8265DBF6270B}" srcOrd="0" destOrd="0" presId="urn:microsoft.com/office/officeart/2005/8/layout/hList7"/>
    <dgm:cxn modelId="{82D0ECA2-B1B5-4B72-A859-9C56687E80B3}" type="presParOf" srcId="{4445A46F-015F-41CE-81FA-0CA69B54E856}" destId="{4CA34DB7-4C23-4D80-A139-6717EA9345BB}" srcOrd="1" destOrd="0" presId="urn:microsoft.com/office/officeart/2005/8/layout/hList7"/>
    <dgm:cxn modelId="{B56D0C97-4970-4D66-8D3C-2130DFF96EC6}" type="presParOf" srcId="{4445A46F-015F-41CE-81FA-0CA69B54E856}" destId="{A5F41B01-ED74-439F-952F-DA25E8467609}" srcOrd="2" destOrd="0" presId="urn:microsoft.com/office/officeart/2005/8/layout/hList7"/>
    <dgm:cxn modelId="{07FE7137-DF53-4FA4-94D2-D1F09A49CEBC}" type="presParOf" srcId="{4445A46F-015F-41CE-81FA-0CA69B54E856}" destId="{138BE0AC-268B-4B30-ACB1-1277057229FD}" srcOrd="3" destOrd="0" presId="urn:microsoft.com/office/officeart/2005/8/layout/hList7"/>
    <dgm:cxn modelId="{680360F8-2295-4BBC-A66D-4BBAD8C7C2E8}" type="presParOf" srcId="{32CFCDBB-B5A4-4EE3-8AEF-91B18CE75C5C}" destId="{2136FA50-CAEB-426C-AE74-9E2D2D4202E8}" srcOrd="3" destOrd="0" presId="urn:microsoft.com/office/officeart/2005/8/layout/hList7"/>
    <dgm:cxn modelId="{988475F3-38E4-4215-8211-95E1B51F27C6}" type="presParOf" srcId="{32CFCDBB-B5A4-4EE3-8AEF-91B18CE75C5C}" destId="{6359D558-328E-4B24-8AB6-B8CEFBD44DB5}" srcOrd="4" destOrd="0" presId="urn:microsoft.com/office/officeart/2005/8/layout/hList7"/>
    <dgm:cxn modelId="{7AE0A991-0876-4F61-9C4F-8258EC0DC64D}" type="presParOf" srcId="{6359D558-328E-4B24-8AB6-B8CEFBD44DB5}" destId="{5558E805-4C69-4A51-843D-6FC13CD044C6}" srcOrd="0" destOrd="0" presId="urn:microsoft.com/office/officeart/2005/8/layout/hList7"/>
    <dgm:cxn modelId="{3380A223-B772-40FF-9564-87AA4A70465D}" type="presParOf" srcId="{6359D558-328E-4B24-8AB6-B8CEFBD44DB5}" destId="{E463068A-AA1C-48AB-99F9-393B747389F6}" srcOrd="1" destOrd="0" presId="urn:microsoft.com/office/officeart/2005/8/layout/hList7"/>
    <dgm:cxn modelId="{87ADFF85-4DE5-486A-9999-3142A6E5AB3C}" type="presParOf" srcId="{6359D558-328E-4B24-8AB6-B8CEFBD44DB5}" destId="{CDA2D622-F2B3-485B-B3E8-C3B225568A09}" srcOrd="2" destOrd="0" presId="urn:microsoft.com/office/officeart/2005/8/layout/hList7"/>
    <dgm:cxn modelId="{1EFCF5EF-5B51-404D-BA17-D12695B9DE5D}" type="presParOf" srcId="{6359D558-328E-4B24-8AB6-B8CEFBD44DB5}" destId="{DD7BA7A8-DBDF-4184-B31C-30B3799C1C76}" srcOrd="3" destOrd="0" presId="urn:microsoft.com/office/officeart/2005/8/layout/hList7"/>
    <dgm:cxn modelId="{B53648CB-87F2-4C4A-A2AC-4E8176815FA8}" type="presParOf" srcId="{32CFCDBB-B5A4-4EE3-8AEF-91B18CE75C5C}" destId="{A7DE2C9D-FA6F-4D24-B17B-9B46563E747A}" srcOrd="5" destOrd="0" presId="urn:microsoft.com/office/officeart/2005/8/layout/hList7"/>
    <dgm:cxn modelId="{87C892EC-9FF1-46DB-95DC-6340E14E2773}" type="presParOf" srcId="{32CFCDBB-B5A4-4EE3-8AEF-91B18CE75C5C}" destId="{7CFF31A3-FCA9-421B-ABD1-4A108D133185}" srcOrd="6" destOrd="0" presId="urn:microsoft.com/office/officeart/2005/8/layout/hList7"/>
    <dgm:cxn modelId="{CFA39DCC-9AC9-43AF-9BB1-42E6CCFCCBCF}" type="presParOf" srcId="{7CFF31A3-FCA9-421B-ABD1-4A108D133185}" destId="{7A188300-2BA3-4506-97D7-99C70EC8B7BF}" srcOrd="0" destOrd="0" presId="urn:microsoft.com/office/officeart/2005/8/layout/hList7"/>
    <dgm:cxn modelId="{4FDD03CB-BC90-4274-9CEB-AD73647A9ABC}" type="presParOf" srcId="{7CFF31A3-FCA9-421B-ABD1-4A108D133185}" destId="{423F7D93-D685-463F-98AF-9552E246C82E}" srcOrd="1" destOrd="0" presId="urn:microsoft.com/office/officeart/2005/8/layout/hList7"/>
    <dgm:cxn modelId="{16C02113-4311-4138-93EC-AB03FAD74DB3}" type="presParOf" srcId="{7CFF31A3-FCA9-421B-ABD1-4A108D133185}" destId="{B05A1EB3-80C7-4ACA-A081-0DAB55C14F93}" srcOrd="2" destOrd="0" presId="urn:microsoft.com/office/officeart/2005/8/layout/hList7"/>
    <dgm:cxn modelId="{83D63FE3-C668-4B92-B9C2-2B30BA68B483}" type="presParOf" srcId="{7CFF31A3-FCA9-421B-ABD1-4A108D133185}" destId="{2A9B3F10-014B-4ED3-9D20-FDA9CF122D3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C503941-8A51-4C2E-A47C-0554499C8694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E043D75-D8EF-4D2F-A0F7-03A2178D98C9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Диагностика</a:t>
          </a:r>
          <a:endParaRPr lang="ru-RU" sz="18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CEA453-14BA-45F2-B8C7-63E5779126F3}" type="parTrans" cxnId="{AF179EAB-C5ED-4263-B0AC-520A69F914F0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AC2AA9-81F8-4C40-B31E-E4437D268125}" type="sibTrans" cxnId="{AF179EAB-C5ED-4263-B0AC-520A69F914F0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CFB9C7-02D4-4B00-975B-A15B98CE6504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Установление контакта </a:t>
          </a:r>
          <a:endParaRPr lang="ru-RU" sz="16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32FA63-3E0B-4D6C-B14A-842077F8F40F}" type="parTrans" cxnId="{5D0DE8A3-D256-429C-8472-160FF3902ED8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6E8DD5-0AA8-420F-8F08-B1AB6CFD45B2}" type="sibTrans" cxnId="{5D0DE8A3-D256-429C-8472-160FF3902ED8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8AF9FE-8C8A-4A52-82C6-BB463A710AF3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Коррекционно-развивающая деятельность</a:t>
          </a:r>
          <a:endParaRPr lang="ru-RU" sz="18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2B8C26-C75C-49BC-AF57-A8505AB7CE89}" type="parTrans" cxnId="{75EB17B1-0541-4484-93FC-4B1E3115E0C4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218471-5357-4288-88A2-EE0D606EEEA6}" type="sibTrans" cxnId="{75EB17B1-0541-4484-93FC-4B1E3115E0C4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1C4AB0-86F2-4392-8CEA-26A939CDF0B5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Индивидуальные и групповые коррекционно-развивающие логопедические, психологические и педагогические занятия  в диаде родитель + ребенок</a:t>
          </a:r>
          <a:endParaRPr lang="ru-RU" sz="16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C963D1-442C-4424-9D3B-5509628D4F97}" type="parTrans" cxnId="{BF078830-DFF6-4CC5-A1C7-0F5BCBCDB30D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C9C72F-B062-4E4A-B5B1-21B1992098AA}" type="sibTrans" cxnId="{BF078830-DFF6-4CC5-A1C7-0F5BCBCDB30D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51C060-9D95-4C66-A90A-F3DFDBCE6DA0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Консультативная деятельность</a:t>
          </a:r>
          <a:endParaRPr lang="ru-RU" sz="18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26C83B-F335-40C2-B3EC-18A9F07E6B22}" type="parTrans" cxnId="{CB142794-4B54-4462-A292-D4868ACFA80D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9CA5EF-CF3C-4FC0-8032-3F5513043DE5}" type="sibTrans" cxnId="{CB142794-4B54-4462-A292-D4868ACFA80D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8D9E94-673E-44F8-97CE-EEBCCB6D4256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Индивидуальное консультирование родителей,  в том числе посредством видеосвязи</a:t>
          </a:r>
          <a:endParaRPr lang="ru-RU" sz="16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B68177-25A6-4F47-A631-4E362726D501}" type="parTrans" cxnId="{2707DD34-6BFA-4DA0-B31E-9F597435F18B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B904A2-B5A0-406D-979A-D518A302A676}" type="sibTrans" cxnId="{2707DD34-6BFA-4DA0-B31E-9F597435F18B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B0425D-621A-429E-A35A-9C7F2A8F58D6}">
      <dgm:prSet custT="1"/>
      <dgm:spPr/>
      <dgm:t>
        <a:bodyPr/>
        <a:lstStyle/>
        <a:p>
          <a:r>
            <a:rPr lang="ru-RU" sz="160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Диагностика уровня развития ребенка</a:t>
          </a:r>
          <a:endParaRPr lang="ru-RU" sz="1600" dirty="0" smtClean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A03BC8-6990-422D-93B2-8BB7936D1F12}" type="parTrans" cxnId="{80F6AC80-3232-46F5-ABEB-BADB7CF54991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E81E2E-12AF-4FD1-9BD3-E047620CCCCA}" type="sibTrans" cxnId="{80F6AC80-3232-46F5-ABEB-BADB7CF54991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4B21A7-6FA1-4860-9D51-BBA474BD8A3A}">
      <dgm:prSet custT="1"/>
      <dgm:spPr/>
      <dgm:t>
        <a:bodyPr/>
        <a:lstStyle/>
        <a:p>
          <a:r>
            <a:rPr lang="ru-RU" sz="16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Мониторинг активности семьи</a:t>
          </a:r>
          <a:endParaRPr lang="ru-RU" sz="16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5A522C-B184-4442-9AB6-E997BC88002E}" type="parTrans" cxnId="{708A0FF7-68BE-49B0-95E2-55F8649A9E2A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F3C44B-B498-4C64-95BE-3258F3EB2970}" type="sibTrans" cxnId="{708A0FF7-68BE-49B0-95E2-55F8649A9E2A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E0B659-9665-4D7E-AC89-D294EFE8BF9A}">
      <dgm:prSet custT="1"/>
      <dgm:spPr/>
      <dgm:t>
        <a:bodyPr/>
        <a:lstStyle/>
        <a:p>
          <a:r>
            <a:rPr lang="ru-RU" sz="16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Правовое консультирование </a:t>
          </a:r>
          <a:endParaRPr lang="ru-RU" sz="16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6A3E80-82D0-48A6-93EC-CF7E8006FCA7}" type="parTrans" cxnId="{1FF9E061-E0D5-4013-A019-869CF9AEC604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08F1A3-1AC0-40E1-88E8-FEA2486D0256}" type="sibTrans" cxnId="{1FF9E061-E0D5-4013-A019-869CF9AEC604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20943E-CF5E-4D0C-809D-5F09A9766D01}">
      <dgm:prSet custT="1"/>
      <dgm:spPr/>
      <dgm:t>
        <a:bodyPr/>
        <a:lstStyle/>
        <a:p>
          <a:r>
            <a:rPr lang="ru-RU" sz="18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Информационная поддержка</a:t>
          </a:r>
          <a:endParaRPr lang="ru-RU" sz="18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C14BC3-09CC-48B0-8587-B9E377FCA9F6}" type="parTrans" cxnId="{346A7249-134B-4F53-9546-992307A9B33F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CFE260-7FA4-4EE2-9E71-B2AB1525E7B5}" type="sibTrans" cxnId="{346A7249-134B-4F53-9546-992307A9B33F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4FC6B1-54EE-4CC9-ABAF-FA39873C3B1D}">
      <dgm:prSet custT="1"/>
      <dgm:spPr/>
      <dgm:t>
        <a:bodyPr/>
        <a:lstStyle/>
        <a:p>
          <a:r>
            <a:rPr lang="ru-RU" sz="16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Клуб общения для родителей «Доброе сердце»    </a:t>
          </a:r>
          <a:endParaRPr lang="ru-RU" sz="16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3C5946-84C8-46FB-A721-D4F1CE4EF2EF}" type="parTrans" cxnId="{1A7AF525-C9D5-4170-9376-22DFA40DAF1E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E4829B-E03C-4ED5-8101-DD819C274D8B}" type="sibTrans" cxnId="{1A7AF525-C9D5-4170-9376-22DFA40DAF1E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CAA313-D11A-4620-8F19-D8E9F2661C67}">
      <dgm:prSet custT="1"/>
      <dgm:spPr/>
      <dgm:t>
        <a:bodyPr/>
        <a:lstStyle/>
        <a:p>
          <a:r>
            <a:rPr lang="ru-RU" sz="16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Раздаточный материал с рекомендациями по уходу и развитию ребенка в домашних условиях</a:t>
          </a:r>
        </a:p>
      </dgm:t>
    </dgm:pt>
    <dgm:pt modelId="{4F956A40-7279-4499-B5E7-E6308537CB69}" type="parTrans" cxnId="{556FFE31-8225-423C-A782-89DE04E85740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56BA86-9E1A-4ECD-85C4-4F61CB18C807}" type="sibTrans" cxnId="{556FFE31-8225-423C-A782-89DE04E85740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8E69B2-2384-4837-906C-F87B9FB08B2A}">
      <dgm:prSet custT="1"/>
      <dgm:spPr/>
      <dgm:t>
        <a:bodyPr/>
        <a:lstStyle/>
        <a:p>
          <a:r>
            <a:rPr lang="ru-RU" sz="16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Информационная страничка в социальной сети ОК «Детская реабилитация»</a:t>
          </a:r>
          <a:endParaRPr lang="ru-RU" sz="16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66EEDA-A6B1-4824-9A01-A2E6154446B0}" type="parTrans" cxnId="{1977BE02-E1F3-44A7-B341-8421AB47FC91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F38B3B-E2E4-4ED5-90EA-9C15F61A658D}" type="sibTrans" cxnId="{1977BE02-E1F3-44A7-B341-8421AB47FC91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6645EB-73ED-426F-B1E3-3999E774BB95}" type="pres">
      <dgm:prSet presAssocID="{AC503941-8A51-4C2E-A47C-0554499C869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322744E-9ECE-40A3-A590-EDAEE4CA4214}" type="pres">
      <dgm:prSet presAssocID="{AC503941-8A51-4C2E-A47C-0554499C8694}" presName="Name1" presStyleCnt="0"/>
      <dgm:spPr/>
    </dgm:pt>
    <dgm:pt modelId="{F0ABEB96-CA41-49EE-B12B-F4FEA4541BED}" type="pres">
      <dgm:prSet presAssocID="{AC503941-8A51-4C2E-A47C-0554499C8694}" presName="cycle" presStyleCnt="0"/>
      <dgm:spPr/>
    </dgm:pt>
    <dgm:pt modelId="{D61ED1F1-7776-4348-A646-C4A30EBB5275}" type="pres">
      <dgm:prSet presAssocID="{AC503941-8A51-4C2E-A47C-0554499C8694}" presName="srcNode" presStyleLbl="node1" presStyleIdx="0" presStyleCnt="4"/>
      <dgm:spPr/>
    </dgm:pt>
    <dgm:pt modelId="{A5E683F4-4D22-4C1C-9731-25391ADAB4E4}" type="pres">
      <dgm:prSet presAssocID="{AC503941-8A51-4C2E-A47C-0554499C8694}" presName="conn" presStyleLbl="parChTrans1D2" presStyleIdx="0" presStyleCnt="1"/>
      <dgm:spPr/>
      <dgm:t>
        <a:bodyPr/>
        <a:lstStyle/>
        <a:p>
          <a:endParaRPr lang="ru-RU"/>
        </a:p>
      </dgm:t>
    </dgm:pt>
    <dgm:pt modelId="{F4FFA159-7A2B-4B3D-B3AF-3B3F10BA39EA}" type="pres">
      <dgm:prSet presAssocID="{AC503941-8A51-4C2E-A47C-0554499C8694}" presName="extraNode" presStyleLbl="node1" presStyleIdx="0" presStyleCnt="4"/>
      <dgm:spPr/>
    </dgm:pt>
    <dgm:pt modelId="{D8FCC148-B8FA-4D8F-A2F2-111256D02107}" type="pres">
      <dgm:prSet presAssocID="{AC503941-8A51-4C2E-A47C-0554499C8694}" presName="dstNode" presStyleLbl="node1" presStyleIdx="0" presStyleCnt="4"/>
      <dgm:spPr/>
    </dgm:pt>
    <dgm:pt modelId="{7796E8AD-A8E5-4C5D-88CB-2691ADC56228}" type="pres">
      <dgm:prSet presAssocID="{2E043D75-D8EF-4D2F-A0F7-03A2178D98C9}" presName="text_1" presStyleLbl="node1" presStyleIdx="0" presStyleCnt="4" custScaleY="1629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361707-79CE-4233-8125-5E4B0900BE4B}" type="pres">
      <dgm:prSet presAssocID="{2E043D75-D8EF-4D2F-A0F7-03A2178D98C9}" presName="accent_1" presStyleCnt="0"/>
      <dgm:spPr/>
    </dgm:pt>
    <dgm:pt modelId="{DE48AD5C-0DCF-40BF-A314-4EDD82A6F88F}" type="pres">
      <dgm:prSet presAssocID="{2E043D75-D8EF-4D2F-A0F7-03A2178D98C9}" presName="accentRepeatNode" presStyleLbl="solidFgAcc1" presStyleIdx="0" presStyleCnt="4"/>
      <dgm:spPr/>
    </dgm:pt>
    <dgm:pt modelId="{B45CF734-F01C-4D16-A77C-CC545A0D66F6}" type="pres">
      <dgm:prSet presAssocID="{6D8AF9FE-8C8A-4A52-82C6-BB463A710AF3}" presName="text_2" presStyleLbl="node1" presStyleIdx="1" presStyleCnt="4" custScaleY="1481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3D4C18-59C3-4259-88B0-86142A73ECAD}" type="pres">
      <dgm:prSet presAssocID="{6D8AF9FE-8C8A-4A52-82C6-BB463A710AF3}" presName="accent_2" presStyleCnt="0"/>
      <dgm:spPr/>
    </dgm:pt>
    <dgm:pt modelId="{FD620FDB-9351-45D3-A6FD-20B029F293C7}" type="pres">
      <dgm:prSet presAssocID="{6D8AF9FE-8C8A-4A52-82C6-BB463A710AF3}" presName="accentRepeatNode" presStyleLbl="solidFgAcc1" presStyleIdx="1" presStyleCnt="4"/>
      <dgm:spPr/>
    </dgm:pt>
    <dgm:pt modelId="{0B8A062B-36E3-4861-9197-5DF24B442FAB}" type="pres">
      <dgm:prSet presAssocID="{F551C060-9D95-4C66-A90A-F3DFDBCE6DA0}" presName="text_3" presStyleLbl="node1" presStyleIdx="2" presStyleCnt="4" custScaleY="1519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11279E-AC93-4792-9414-E6E2FA7C59C5}" type="pres">
      <dgm:prSet presAssocID="{F551C060-9D95-4C66-A90A-F3DFDBCE6DA0}" presName="accent_3" presStyleCnt="0"/>
      <dgm:spPr/>
    </dgm:pt>
    <dgm:pt modelId="{706E8FF0-B8B5-43F9-8690-23D0325FF137}" type="pres">
      <dgm:prSet presAssocID="{F551C060-9D95-4C66-A90A-F3DFDBCE6DA0}" presName="accentRepeatNode" presStyleLbl="solidFgAcc1" presStyleIdx="2" presStyleCnt="4" custLinFactNeighborX="1603" custLinFactNeighborY="-8138"/>
      <dgm:spPr/>
    </dgm:pt>
    <dgm:pt modelId="{B9446EC3-9CD0-4959-8F0B-AFAA8BC6DC36}" type="pres">
      <dgm:prSet presAssocID="{4A20943E-CF5E-4D0C-809D-5F09A9766D01}" presName="text_4" presStyleLbl="node1" presStyleIdx="3" presStyleCnt="4" custScaleY="196019" custLinFactNeighborX="501" custLinFactNeighborY="46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C12150-0213-4BA8-9D4F-94B2B159F89B}" type="pres">
      <dgm:prSet presAssocID="{4A20943E-CF5E-4D0C-809D-5F09A9766D01}" presName="accent_4" presStyleCnt="0"/>
      <dgm:spPr/>
    </dgm:pt>
    <dgm:pt modelId="{CBFCE159-D24F-4788-9506-FFA2FBD1B6ED}" type="pres">
      <dgm:prSet presAssocID="{4A20943E-CF5E-4D0C-809D-5F09A9766D01}" presName="accentRepeatNode" presStyleLbl="solidFgAcc1" presStyleIdx="3" presStyleCnt="4"/>
      <dgm:spPr/>
    </dgm:pt>
  </dgm:ptLst>
  <dgm:cxnLst>
    <dgm:cxn modelId="{9C545FB0-2523-4210-92FC-C01DEB10A759}" type="presOf" srcId="{154B21A7-6FA1-4860-9D51-BBA474BD8A3A}" destId="{7796E8AD-A8E5-4C5D-88CB-2691ADC56228}" srcOrd="0" destOrd="3" presId="urn:microsoft.com/office/officeart/2008/layout/VerticalCurvedList"/>
    <dgm:cxn modelId="{AF179EAB-C5ED-4263-B0AC-520A69F914F0}" srcId="{AC503941-8A51-4C2E-A47C-0554499C8694}" destId="{2E043D75-D8EF-4D2F-A0F7-03A2178D98C9}" srcOrd="0" destOrd="0" parTransId="{02CEA453-14BA-45F2-B8C7-63E5779126F3}" sibTransId="{11AC2AA9-81F8-4C40-B31E-E4437D268125}"/>
    <dgm:cxn modelId="{346A7249-134B-4F53-9546-992307A9B33F}" srcId="{AC503941-8A51-4C2E-A47C-0554499C8694}" destId="{4A20943E-CF5E-4D0C-809D-5F09A9766D01}" srcOrd="3" destOrd="0" parTransId="{62C14BC3-09CC-48B0-8587-B9E377FCA9F6}" sibTransId="{4ACFE260-7FA4-4EE2-9E71-B2AB1525E7B5}"/>
    <dgm:cxn modelId="{88F0CA69-8208-46C2-A93A-AB783411155F}" type="presOf" srcId="{F551C060-9D95-4C66-A90A-F3DFDBCE6DA0}" destId="{0B8A062B-36E3-4861-9197-5DF24B442FAB}" srcOrd="0" destOrd="0" presId="urn:microsoft.com/office/officeart/2008/layout/VerticalCurvedList"/>
    <dgm:cxn modelId="{4D283C5C-056B-4999-BFB4-AAE420BD5C67}" type="presOf" srcId="{2E043D75-D8EF-4D2F-A0F7-03A2178D98C9}" destId="{7796E8AD-A8E5-4C5D-88CB-2691ADC56228}" srcOrd="0" destOrd="0" presId="urn:microsoft.com/office/officeart/2008/layout/VerticalCurvedList"/>
    <dgm:cxn modelId="{E761E5C4-AA78-4630-B7B0-B7C4B9AC9E09}" type="presOf" srcId="{26CAA313-D11A-4620-8F19-D8E9F2661C67}" destId="{B9446EC3-9CD0-4959-8F0B-AFAA8BC6DC36}" srcOrd="0" destOrd="2" presId="urn:microsoft.com/office/officeart/2008/layout/VerticalCurvedList"/>
    <dgm:cxn modelId="{1A7AF525-C9D5-4170-9376-22DFA40DAF1E}" srcId="{4A20943E-CF5E-4D0C-809D-5F09A9766D01}" destId="{DB4FC6B1-54EE-4CC9-ABAF-FA39873C3B1D}" srcOrd="0" destOrd="0" parTransId="{223C5946-84C8-46FB-A721-D4F1CE4EF2EF}" sibTransId="{08E4829B-E03C-4ED5-8101-DD819C274D8B}"/>
    <dgm:cxn modelId="{74B871EE-4A3B-4CCB-97E2-A0C3C6B374F2}" type="presOf" srcId="{FAB0425D-621A-429E-A35A-9C7F2A8F58D6}" destId="{7796E8AD-A8E5-4C5D-88CB-2691ADC56228}" srcOrd="0" destOrd="2" presId="urn:microsoft.com/office/officeart/2008/layout/VerticalCurvedList"/>
    <dgm:cxn modelId="{5D0DE8A3-D256-429C-8472-160FF3902ED8}" srcId="{2E043D75-D8EF-4D2F-A0F7-03A2178D98C9}" destId="{FDCFB9C7-02D4-4B00-975B-A15B98CE6504}" srcOrd="0" destOrd="0" parTransId="{F932FA63-3E0B-4D6C-B14A-842077F8F40F}" sibTransId="{3B6E8DD5-0AA8-420F-8F08-B1AB6CFD45B2}"/>
    <dgm:cxn modelId="{DEAD6CEA-3CEC-47E9-8871-EACF46BE9F5C}" type="presOf" srcId="{A41C4AB0-86F2-4392-8CEA-26A939CDF0B5}" destId="{B45CF734-F01C-4D16-A77C-CC545A0D66F6}" srcOrd="0" destOrd="1" presId="urn:microsoft.com/office/officeart/2008/layout/VerticalCurvedList"/>
    <dgm:cxn modelId="{BF078830-DFF6-4CC5-A1C7-0F5BCBCDB30D}" srcId="{6D8AF9FE-8C8A-4A52-82C6-BB463A710AF3}" destId="{A41C4AB0-86F2-4392-8CEA-26A939CDF0B5}" srcOrd="0" destOrd="0" parTransId="{2CC963D1-442C-4424-9D3B-5509628D4F97}" sibTransId="{D8C9C72F-B062-4E4A-B5B1-21B1992098AA}"/>
    <dgm:cxn modelId="{CB142794-4B54-4462-A292-D4868ACFA80D}" srcId="{AC503941-8A51-4C2E-A47C-0554499C8694}" destId="{F551C060-9D95-4C66-A90A-F3DFDBCE6DA0}" srcOrd="2" destOrd="0" parTransId="{8926C83B-F335-40C2-B3EC-18A9F07E6B22}" sibTransId="{4B9CA5EF-CF3C-4FC0-8032-3F5513043DE5}"/>
    <dgm:cxn modelId="{5E4D90E1-813D-4660-AE6B-5B1CD1F01FF5}" type="presOf" srcId="{388E69B2-2384-4837-906C-F87B9FB08B2A}" destId="{B9446EC3-9CD0-4959-8F0B-AFAA8BC6DC36}" srcOrd="0" destOrd="3" presId="urn:microsoft.com/office/officeart/2008/layout/VerticalCurvedList"/>
    <dgm:cxn modelId="{E5024644-2425-4C41-8D0E-EA7EF687C550}" type="presOf" srcId="{3B6E8DD5-0AA8-420F-8F08-B1AB6CFD45B2}" destId="{A5E683F4-4D22-4C1C-9731-25391ADAB4E4}" srcOrd="0" destOrd="0" presId="urn:microsoft.com/office/officeart/2008/layout/VerticalCurvedList"/>
    <dgm:cxn modelId="{0A3A8A17-DAAB-438B-B4CC-91739EDC7C90}" type="presOf" srcId="{5EE0B659-9665-4D7E-AC89-D294EFE8BF9A}" destId="{0B8A062B-36E3-4861-9197-5DF24B442FAB}" srcOrd="0" destOrd="2" presId="urn:microsoft.com/office/officeart/2008/layout/VerticalCurvedList"/>
    <dgm:cxn modelId="{1977BE02-E1F3-44A7-B341-8421AB47FC91}" srcId="{4A20943E-CF5E-4D0C-809D-5F09A9766D01}" destId="{388E69B2-2384-4837-906C-F87B9FB08B2A}" srcOrd="2" destOrd="0" parTransId="{A266EEDA-A6B1-4824-9A01-A2E6154446B0}" sibTransId="{55F38B3B-E2E4-4ED5-90EA-9C15F61A658D}"/>
    <dgm:cxn modelId="{3B1E0A4A-341B-4E7F-BFCD-12A2B52C745B}" type="presOf" srcId="{AC503941-8A51-4C2E-A47C-0554499C8694}" destId="{4B6645EB-73ED-426F-B1E3-3999E774BB95}" srcOrd="0" destOrd="0" presId="urn:microsoft.com/office/officeart/2008/layout/VerticalCurvedList"/>
    <dgm:cxn modelId="{E96B7DD7-9C24-499D-9304-4458A7AD42D3}" type="presOf" srcId="{3F8D9E94-673E-44F8-97CE-EEBCCB6D4256}" destId="{0B8A062B-36E3-4861-9197-5DF24B442FAB}" srcOrd="0" destOrd="1" presId="urn:microsoft.com/office/officeart/2008/layout/VerticalCurvedList"/>
    <dgm:cxn modelId="{556FFE31-8225-423C-A782-89DE04E85740}" srcId="{4A20943E-CF5E-4D0C-809D-5F09A9766D01}" destId="{26CAA313-D11A-4620-8F19-D8E9F2661C67}" srcOrd="1" destOrd="0" parTransId="{4F956A40-7279-4499-B5E7-E6308537CB69}" sibTransId="{3C56BA86-9E1A-4ECD-85C4-4F61CB18C807}"/>
    <dgm:cxn modelId="{2707DD34-6BFA-4DA0-B31E-9F597435F18B}" srcId="{F551C060-9D95-4C66-A90A-F3DFDBCE6DA0}" destId="{3F8D9E94-673E-44F8-97CE-EEBCCB6D4256}" srcOrd="0" destOrd="0" parTransId="{B9B68177-25A6-4F47-A631-4E362726D501}" sibTransId="{36B904A2-B5A0-406D-979A-D518A302A676}"/>
    <dgm:cxn modelId="{76038413-B343-47D5-BA39-B91373C82432}" type="presOf" srcId="{4A20943E-CF5E-4D0C-809D-5F09A9766D01}" destId="{B9446EC3-9CD0-4959-8F0B-AFAA8BC6DC36}" srcOrd="0" destOrd="0" presId="urn:microsoft.com/office/officeart/2008/layout/VerticalCurvedList"/>
    <dgm:cxn modelId="{DFC5B6D7-4B7B-40A0-ABEB-90F7A44104D0}" type="presOf" srcId="{DB4FC6B1-54EE-4CC9-ABAF-FA39873C3B1D}" destId="{B9446EC3-9CD0-4959-8F0B-AFAA8BC6DC36}" srcOrd="0" destOrd="1" presId="urn:microsoft.com/office/officeart/2008/layout/VerticalCurvedList"/>
    <dgm:cxn modelId="{DF692083-4FF4-4243-8B75-4D6A25F497D3}" type="presOf" srcId="{6D8AF9FE-8C8A-4A52-82C6-BB463A710AF3}" destId="{B45CF734-F01C-4D16-A77C-CC545A0D66F6}" srcOrd="0" destOrd="0" presId="urn:microsoft.com/office/officeart/2008/layout/VerticalCurvedList"/>
    <dgm:cxn modelId="{1FF9E061-E0D5-4013-A019-869CF9AEC604}" srcId="{F551C060-9D95-4C66-A90A-F3DFDBCE6DA0}" destId="{5EE0B659-9665-4D7E-AC89-D294EFE8BF9A}" srcOrd="1" destOrd="0" parTransId="{966A3E80-82D0-48A6-93EC-CF7E8006FCA7}" sibTransId="{FF08F1A3-1AC0-40E1-88E8-FEA2486D0256}"/>
    <dgm:cxn modelId="{708A0FF7-68BE-49B0-95E2-55F8649A9E2A}" srcId="{2E043D75-D8EF-4D2F-A0F7-03A2178D98C9}" destId="{154B21A7-6FA1-4860-9D51-BBA474BD8A3A}" srcOrd="2" destOrd="0" parTransId="{A85A522C-B184-4442-9AB6-E997BC88002E}" sibTransId="{AAF3C44B-B498-4C64-95BE-3258F3EB2970}"/>
    <dgm:cxn modelId="{80F6AC80-3232-46F5-ABEB-BADB7CF54991}" srcId="{2E043D75-D8EF-4D2F-A0F7-03A2178D98C9}" destId="{FAB0425D-621A-429E-A35A-9C7F2A8F58D6}" srcOrd="1" destOrd="0" parTransId="{76A03BC8-6990-422D-93B2-8BB7936D1F12}" sibTransId="{EFE81E2E-12AF-4FD1-9BD3-E047620CCCCA}"/>
    <dgm:cxn modelId="{80C3DA07-FAE6-4836-94A9-E0263EC12E71}" type="presOf" srcId="{FDCFB9C7-02D4-4B00-975B-A15B98CE6504}" destId="{7796E8AD-A8E5-4C5D-88CB-2691ADC56228}" srcOrd="0" destOrd="1" presId="urn:microsoft.com/office/officeart/2008/layout/VerticalCurvedList"/>
    <dgm:cxn modelId="{75EB17B1-0541-4484-93FC-4B1E3115E0C4}" srcId="{AC503941-8A51-4C2E-A47C-0554499C8694}" destId="{6D8AF9FE-8C8A-4A52-82C6-BB463A710AF3}" srcOrd="1" destOrd="0" parTransId="{C02B8C26-C75C-49BC-AF57-A8505AB7CE89}" sibTransId="{EE218471-5357-4288-88A2-EE0D606EEEA6}"/>
    <dgm:cxn modelId="{5F900A4B-D33C-44B1-AE43-45BB4032C51D}" type="presParOf" srcId="{4B6645EB-73ED-426F-B1E3-3999E774BB95}" destId="{7322744E-9ECE-40A3-A590-EDAEE4CA4214}" srcOrd="0" destOrd="0" presId="urn:microsoft.com/office/officeart/2008/layout/VerticalCurvedList"/>
    <dgm:cxn modelId="{D4D70D03-2A31-47B3-8C41-5DD14F9548F4}" type="presParOf" srcId="{7322744E-9ECE-40A3-A590-EDAEE4CA4214}" destId="{F0ABEB96-CA41-49EE-B12B-F4FEA4541BED}" srcOrd="0" destOrd="0" presId="urn:microsoft.com/office/officeart/2008/layout/VerticalCurvedList"/>
    <dgm:cxn modelId="{BD328D80-B8FA-4126-A9AE-23E49B59AEAD}" type="presParOf" srcId="{F0ABEB96-CA41-49EE-B12B-F4FEA4541BED}" destId="{D61ED1F1-7776-4348-A646-C4A30EBB5275}" srcOrd="0" destOrd="0" presId="urn:microsoft.com/office/officeart/2008/layout/VerticalCurvedList"/>
    <dgm:cxn modelId="{12C655CC-A380-4DC2-9715-73D88036A080}" type="presParOf" srcId="{F0ABEB96-CA41-49EE-B12B-F4FEA4541BED}" destId="{A5E683F4-4D22-4C1C-9731-25391ADAB4E4}" srcOrd="1" destOrd="0" presId="urn:microsoft.com/office/officeart/2008/layout/VerticalCurvedList"/>
    <dgm:cxn modelId="{BF5F8E96-E2EA-4CDB-8486-66F581588021}" type="presParOf" srcId="{F0ABEB96-CA41-49EE-B12B-F4FEA4541BED}" destId="{F4FFA159-7A2B-4B3D-B3AF-3B3F10BA39EA}" srcOrd="2" destOrd="0" presId="urn:microsoft.com/office/officeart/2008/layout/VerticalCurvedList"/>
    <dgm:cxn modelId="{8478360F-72E3-4733-A619-8CDD44CE2788}" type="presParOf" srcId="{F0ABEB96-CA41-49EE-B12B-F4FEA4541BED}" destId="{D8FCC148-B8FA-4D8F-A2F2-111256D02107}" srcOrd="3" destOrd="0" presId="urn:microsoft.com/office/officeart/2008/layout/VerticalCurvedList"/>
    <dgm:cxn modelId="{3F52B5B6-541D-49C6-9AAC-C5037A6C6462}" type="presParOf" srcId="{7322744E-9ECE-40A3-A590-EDAEE4CA4214}" destId="{7796E8AD-A8E5-4C5D-88CB-2691ADC56228}" srcOrd="1" destOrd="0" presId="urn:microsoft.com/office/officeart/2008/layout/VerticalCurvedList"/>
    <dgm:cxn modelId="{3CFC8A9A-A995-4C72-9523-6E540F8A389D}" type="presParOf" srcId="{7322744E-9ECE-40A3-A590-EDAEE4CA4214}" destId="{AD361707-79CE-4233-8125-5E4B0900BE4B}" srcOrd="2" destOrd="0" presId="urn:microsoft.com/office/officeart/2008/layout/VerticalCurvedList"/>
    <dgm:cxn modelId="{8E9D6BFC-36A4-496C-B8F1-78D5F356F123}" type="presParOf" srcId="{AD361707-79CE-4233-8125-5E4B0900BE4B}" destId="{DE48AD5C-0DCF-40BF-A314-4EDD82A6F88F}" srcOrd="0" destOrd="0" presId="urn:microsoft.com/office/officeart/2008/layout/VerticalCurvedList"/>
    <dgm:cxn modelId="{B2ED6CEB-CDAD-4027-9F65-161439FA2D17}" type="presParOf" srcId="{7322744E-9ECE-40A3-A590-EDAEE4CA4214}" destId="{B45CF734-F01C-4D16-A77C-CC545A0D66F6}" srcOrd="3" destOrd="0" presId="urn:microsoft.com/office/officeart/2008/layout/VerticalCurvedList"/>
    <dgm:cxn modelId="{2EB86658-9238-4CE6-8A44-890B2CF27F0F}" type="presParOf" srcId="{7322744E-9ECE-40A3-A590-EDAEE4CA4214}" destId="{183D4C18-59C3-4259-88B0-86142A73ECAD}" srcOrd="4" destOrd="0" presId="urn:microsoft.com/office/officeart/2008/layout/VerticalCurvedList"/>
    <dgm:cxn modelId="{B2884E75-F12F-4353-B21B-B95D9A04E20D}" type="presParOf" srcId="{183D4C18-59C3-4259-88B0-86142A73ECAD}" destId="{FD620FDB-9351-45D3-A6FD-20B029F293C7}" srcOrd="0" destOrd="0" presId="urn:microsoft.com/office/officeart/2008/layout/VerticalCurvedList"/>
    <dgm:cxn modelId="{7BB56778-D694-49EB-9BA2-50183E98837B}" type="presParOf" srcId="{7322744E-9ECE-40A3-A590-EDAEE4CA4214}" destId="{0B8A062B-36E3-4861-9197-5DF24B442FAB}" srcOrd="5" destOrd="0" presId="urn:microsoft.com/office/officeart/2008/layout/VerticalCurvedList"/>
    <dgm:cxn modelId="{DDEA4493-54FB-4640-AD30-1F7E253D1344}" type="presParOf" srcId="{7322744E-9ECE-40A3-A590-EDAEE4CA4214}" destId="{F511279E-AC93-4792-9414-E6E2FA7C59C5}" srcOrd="6" destOrd="0" presId="urn:microsoft.com/office/officeart/2008/layout/VerticalCurvedList"/>
    <dgm:cxn modelId="{7FF3C8D7-1BAE-451A-A251-1828B6064CA9}" type="presParOf" srcId="{F511279E-AC93-4792-9414-E6E2FA7C59C5}" destId="{706E8FF0-B8B5-43F9-8690-23D0325FF137}" srcOrd="0" destOrd="0" presId="urn:microsoft.com/office/officeart/2008/layout/VerticalCurvedList"/>
    <dgm:cxn modelId="{E7624A5A-244E-4638-915D-48C05317F235}" type="presParOf" srcId="{7322744E-9ECE-40A3-A590-EDAEE4CA4214}" destId="{B9446EC3-9CD0-4959-8F0B-AFAA8BC6DC36}" srcOrd="7" destOrd="0" presId="urn:microsoft.com/office/officeart/2008/layout/VerticalCurvedList"/>
    <dgm:cxn modelId="{4AE97D98-7CD8-4594-B70F-32205770DE49}" type="presParOf" srcId="{7322744E-9ECE-40A3-A590-EDAEE4CA4214}" destId="{09C12150-0213-4BA8-9D4F-94B2B159F89B}" srcOrd="8" destOrd="0" presId="urn:microsoft.com/office/officeart/2008/layout/VerticalCurvedList"/>
    <dgm:cxn modelId="{2EBDA37A-5AB9-4651-9EAC-3B6F69AEA159}" type="presParOf" srcId="{09C12150-0213-4BA8-9D4F-94B2B159F89B}" destId="{CBFCE159-D24F-4788-9506-FFA2FBD1B6E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92B017-C08F-49A0-8A99-A5B2857E4EA7}" type="doc">
      <dgm:prSet loTypeId="urn:microsoft.com/office/officeart/2005/8/layout/chevron2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6F5AE62A-2013-469A-AF11-2BD6514ACE18}">
      <dgm:prSet phldrT="[Текст]" custT="1"/>
      <dgm:spPr/>
      <dgm:t>
        <a:bodyPr/>
        <a:lstStyle/>
        <a:p>
          <a:r>
            <a:rPr lang="ru-RU" sz="2000" dirty="0" smtClean="0"/>
            <a:t> </a:t>
          </a:r>
          <a:endParaRPr lang="ru-RU" sz="2000" dirty="0"/>
        </a:p>
      </dgm:t>
    </dgm:pt>
    <dgm:pt modelId="{04CB6EA1-BF87-44B1-8B3A-30740979208C}" type="parTrans" cxnId="{735F39ED-2930-42D3-A461-25E36D2248B8}">
      <dgm:prSet/>
      <dgm:spPr/>
      <dgm:t>
        <a:bodyPr/>
        <a:lstStyle/>
        <a:p>
          <a:endParaRPr lang="ru-RU" sz="2000"/>
        </a:p>
      </dgm:t>
    </dgm:pt>
    <dgm:pt modelId="{265EBC8F-0C56-460F-9F7A-264F075B5836}" type="sibTrans" cxnId="{735F39ED-2930-42D3-A461-25E36D2248B8}">
      <dgm:prSet/>
      <dgm:spPr/>
      <dgm:t>
        <a:bodyPr/>
        <a:lstStyle/>
        <a:p>
          <a:endParaRPr lang="ru-RU" sz="2000"/>
        </a:p>
      </dgm:t>
    </dgm:pt>
    <dgm:pt modelId="{ABECE03B-A882-429B-BBAD-E88354B5758C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/>
            <a:t>Игровая терапия</a:t>
          </a:r>
          <a:endParaRPr lang="ru-RU" sz="2000" dirty="0"/>
        </a:p>
      </dgm:t>
    </dgm:pt>
    <dgm:pt modelId="{7827C09D-1BD1-4036-97F5-4E60EB17C28F}" type="parTrans" cxnId="{94264F35-1A1B-463F-9956-38551E10D025}">
      <dgm:prSet/>
      <dgm:spPr/>
      <dgm:t>
        <a:bodyPr/>
        <a:lstStyle/>
        <a:p>
          <a:endParaRPr lang="ru-RU" sz="2000"/>
        </a:p>
      </dgm:t>
    </dgm:pt>
    <dgm:pt modelId="{73995455-0B5B-4315-9E0B-4BA1ABC9E99F}" type="sibTrans" cxnId="{94264F35-1A1B-463F-9956-38551E10D025}">
      <dgm:prSet/>
      <dgm:spPr/>
      <dgm:t>
        <a:bodyPr/>
        <a:lstStyle/>
        <a:p>
          <a:endParaRPr lang="ru-RU" sz="2000"/>
        </a:p>
      </dgm:t>
    </dgm:pt>
    <dgm:pt modelId="{B59787C9-C2F0-4663-99AD-59F12574CA0C}">
      <dgm:prSet phldrT="[Текст]" custT="1"/>
      <dgm:spPr/>
      <dgm:t>
        <a:bodyPr/>
        <a:lstStyle/>
        <a:p>
          <a:r>
            <a:rPr lang="ru-RU" sz="2000" dirty="0" smtClean="0"/>
            <a:t> </a:t>
          </a:r>
          <a:endParaRPr lang="ru-RU" sz="2000" dirty="0"/>
        </a:p>
      </dgm:t>
    </dgm:pt>
    <dgm:pt modelId="{62E1B0C2-7910-4248-B41A-36708B1F1450}" type="parTrans" cxnId="{48AEF19B-829C-4F66-A208-8038016227DF}">
      <dgm:prSet/>
      <dgm:spPr/>
      <dgm:t>
        <a:bodyPr/>
        <a:lstStyle/>
        <a:p>
          <a:endParaRPr lang="ru-RU" sz="2000"/>
        </a:p>
      </dgm:t>
    </dgm:pt>
    <dgm:pt modelId="{BB07FB7F-1C8C-405A-B7AA-14C50E39BF2E}" type="sibTrans" cxnId="{48AEF19B-829C-4F66-A208-8038016227DF}">
      <dgm:prSet/>
      <dgm:spPr/>
      <dgm:t>
        <a:bodyPr/>
        <a:lstStyle/>
        <a:p>
          <a:endParaRPr lang="ru-RU" sz="2000"/>
        </a:p>
      </dgm:t>
    </dgm:pt>
    <dgm:pt modelId="{FD2DF422-0228-4F74-953B-61733D680523}">
      <dgm:prSet phldrT="[Текст]" custT="1"/>
      <dgm:spPr/>
      <dgm:t>
        <a:bodyPr/>
        <a:lstStyle/>
        <a:p>
          <a:r>
            <a:rPr lang="ru-RU" sz="2000" dirty="0" err="1" smtClean="0"/>
            <a:t>Сказкотерапия</a:t>
          </a:r>
          <a:endParaRPr lang="ru-RU" sz="2000" dirty="0" smtClean="0"/>
        </a:p>
      </dgm:t>
    </dgm:pt>
    <dgm:pt modelId="{3176F639-7F5C-4FC2-AE58-738DE573E701}" type="parTrans" cxnId="{4FE9CC46-2D70-4CF0-B02D-1620AD9CEEA9}">
      <dgm:prSet/>
      <dgm:spPr/>
      <dgm:t>
        <a:bodyPr/>
        <a:lstStyle/>
        <a:p>
          <a:endParaRPr lang="ru-RU" sz="2000"/>
        </a:p>
      </dgm:t>
    </dgm:pt>
    <dgm:pt modelId="{2B907E0A-5661-4A30-A5EA-89284A571139}" type="sibTrans" cxnId="{4FE9CC46-2D70-4CF0-B02D-1620AD9CEEA9}">
      <dgm:prSet/>
      <dgm:spPr/>
      <dgm:t>
        <a:bodyPr/>
        <a:lstStyle/>
        <a:p>
          <a:endParaRPr lang="ru-RU" sz="2000"/>
        </a:p>
      </dgm:t>
    </dgm:pt>
    <dgm:pt modelId="{1E25358F-EDE8-4EEB-BB51-53B90D972F39}">
      <dgm:prSet phldrT="[Текст]" custT="1"/>
      <dgm:spPr/>
      <dgm:t>
        <a:bodyPr/>
        <a:lstStyle/>
        <a:p>
          <a:pPr eaLnBrk="1" latinLnBrk="0"/>
          <a:r>
            <a:rPr lang="ru-RU" sz="2000" dirty="0" smtClean="0"/>
            <a:t>Технология работы сенсорной комнаты и «Волшебная комната»</a:t>
          </a:r>
        </a:p>
      </dgm:t>
    </dgm:pt>
    <dgm:pt modelId="{0AA0A83B-8678-4D3A-A5D4-19553B378274}" type="parTrans" cxnId="{A09D8B48-9CA1-4678-A86E-1F40946400A7}">
      <dgm:prSet/>
      <dgm:spPr/>
      <dgm:t>
        <a:bodyPr/>
        <a:lstStyle/>
        <a:p>
          <a:endParaRPr lang="ru-RU" sz="2000"/>
        </a:p>
      </dgm:t>
    </dgm:pt>
    <dgm:pt modelId="{886E6475-9BB5-45C9-9FE7-1B468A4DDC31}" type="sibTrans" cxnId="{A09D8B48-9CA1-4678-A86E-1F40946400A7}">
      <dgm:prSet/>
      <dgm:spPr/>
      <dgm:t>
        <a:bodyPr/>
        <a:lstStyle/>
        <a:p>
          <a:endParaRPr lang="ru-RU" sz="2000"/>
        </a:p>
      </dgm:t>
    </dgm:pt>
    <dgm:pt modelId="{28AC8DA2-9725-419D-BAC1-209D320CDC98}">
      <dgm:prSet phldrT="[Текст]" custT="1"/>
      <dgm:spPr/>
      <dgm:t>
        <a:bodyPr/>
        <a:lstStyle/>
        <a:p>
          <a:r>
            <a:rPr lang="ru-RU" sz="2000" dirty="0" smtClean="0"/>
            <a:t>Технология развития детей с аутизмом, с использованием оборудования для развития коммуникативных навыков</a:t>
          </a:r>
        </a:p>
        <a:p>
          <a:r>
            <a:rPr lang="ru-RU" sz="2000" dirty="0" smtClean="0"/>
            <a:t>Технология физического развития «Активный малыш» </a:t>
          </a:r>
        </a:p>
      </dgm:t>
    </dgm:pt>
    <dgm:pt modelId="{58759D15-46C0-4E82-A84C-D5A5B3445459}" type="parTrans" cxnId="{1088D456-640D-4C8D-88C6-303F304E9371}">
      <dgm:prSet/>
      <dgm:spPr/>
      <dgm:t>
        <a:bodyPr/>
        <a:lstStyle/>
        <a:p>
          <a:endParaRPr lang="ru-RU" sz="2000"/>
        </a:p>
      </dgm:t>
    </dgm:pt>
    <dgm:pt modelId="{DEDA232B-5F01-44B3-B684-AA27966ABA28}" type="sibTrans" cxnId="{1088D456-640D-4C8D-88C6-303F304E9371}">
      <dgm:prSet/>
      <dgm:spPr/>
      <dgm:t>
        <a:bodyPr/>
        <a:lstStyle/>
        <a:p>
          <a:endParaRPr lang="ru-RU" sz="2000"/>
        </a:p>
      </dgm:t>
    </dgm:pt>
    <dgm:pt modelId="{0754111B-5136-41D0-98E6-BED14E26C28A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/>
            <a:t>Арт-терапия</a:t>
          </a:r>
        </a:p>
      </dgm:t>
    </dgm:pt>
    <dgm:pt modelId="{441FD960-D959-4413-9BAB-0D671A96647C}" type="parTrans" cxnId="{AF000C70-8AD3-47BF-99AA-14A9B34B0F62}">
      <dgm:prSet/>
      <dgm:spPr/>
      <dgm:t>
        <a:bodyPr/>
        <a:lstStyle/>
        <a:p>
          <a:endParaRPr lang="ru-RU" sz="2000"/>
        </a:p>
      </dgm:t>
    </dgm:pt>
    <dgm:pt modelId="{827E9852-2F51-498C-80AE-0637B793AA18}" type="sibTrans" cxnId="{AF000C70-8AD3-47BF-99AA-14A9B34B0F62}">
      <dgm:prSet/>
      <dgm:spPr/>
      <dgm:t>
        <a:bodyPr/>
        <a:lstStyle/>
        <a:p>
          <a:endParaRPr lang="ru-RU" sz="2000"/>
        </a:p>
      </dgm:t>
    </dgm:pt>
    <dgm:pt modelId="{7B58E975-DD58-43C8-B145-FED8F5520597}">
      <dgm:prSet custT="1"/>
      <dgm:spPr/>
      <dgm:t>
        <a:bodyPr/>
        <a:lstStyle/>
        <a:p>
          <a:endParaRPr lang="ru-RU" sz="2000"/>
        </a:p>
      </dgm:t>
    </dgm:pt>
    <dgm:pt modelId="{EC9E8A6C-B351-457D-B301-8BC486347C3E}" type="parTrans" cxnId="{4AA56F5C-0E4E-4A20-BF1B-4830BDBD0E6A}">
      <dgm:prSet/>
      <dgm:spPr/>
      <dgm:t>
        <a:bodyPr/>
        <a:lstStyle/>
        <a:p>
          <a:endParaRPr lang="ru-RU" sz="2000"/>
        </a:p>
      </dgm:t>
    </dgm:pt>
    <dgm:pt modelId="{C4EDB716-EA3F-4DC6-A06F-09BE0871EA5B}" type="sibTrans" cxnId="{4AA56F5C-0E4E-4A20-BF1B-4830BDBD0E6A}">
      <dgm:prSet/>
      <dgm:spPr/>
      <dgm:t>
        <a:bodyPr/>
        <a:lstStyle/>
        <a:p>
          <a:endParaRPr lang="ru-RU" sz="2000"/>
        </a:p>
      </dgm:t>
    </dgm:pt>
    <dgm:pt modelId="{C9FA5758-1C1C-4775-AF26-6C1471B5D818}">
      <dgm:prSet custT="1"/>
      <dgm:spPr/>
      <dgm:t>
        <a:bodyPr/>
        <a:lstStyle/>
        <a:p>
          <a:r>
            <a:rPr lang="ru-RU" sz="2000" dirty="0" smtClean="0"/>
            <a:t>Методика М. </a:t>
          </a:r>
          <a:r>
            <a:rPr lang="ru-RU" sz="2000" dirty="0" err="1" smtClean="0"/>
            <a:t>Монтессори</a:t>
          </a:r>
          <a:endParaRPr lang="ru-RU" sz="2000" dirty="0" smtClean="0"/>
        </a:p>
        <a:p>
          <a:r>
            <a:rPr lang="ru-RU" sz="2000" dirty="0" smtClean="0"/>
            <a:t>Методики логопедического обследования и коррекции речевых нарушений.</a:t>
          </a:r>
        </a:p>
      </dgm:t>
    </dgm:pt>
    <dgm:pt modelId="{83606225-049A-4ACF-BF09-40C4257AA038}" type="parTrans" cxnId="{71FFA1E1-CFE8-4BFC-9732-BA52D9411E82}">
      <dgm:prSet/>
      <dgm:spPr/>
      <dgm:t>
        <a:bodyPr/>
        <a:lstStyle/>
        <a:p>
          <a:endParaRPr lang="ru-RU" sz="2000"/>
        </a:p>
      </dgm:t>
    </dgm:pt>
    <dgm:pt modelId="{82F5D754-3296-459D-A391-EBCB960A26BE}" type="sibTrans" cxnId="{71FFA1E1-CFE8-4BFC-9732-BA52D9411E82}">
      <dgm:prSet/>
      <dgm:spPr/>
      <dgm:t>
        <a:bodyPr/>
        <a:lstStyle/>
        <a:p>
          <a:endParaRPr lang="ru-RU" sz="2000"/>
        </a:p>
      </dgm:t>
    </dgm:pt>
    <dgm:pt modelId="{6E1F0CFE-F613-4FA1-9A3F-6D61DCE785FB}">
      <dgm:prSet phldrT="[Текст]" custT="1"/>
      <dgm:spPr/>
      <dgm:t>
        <a:bodyPr/>
        <a:lstStyle/>
        <a:p>
          <a:r>
            <a:rPr lang="ru-RU" sz="2000" dirty="0" smtClean="0"/>
            <a:t> </a:t>
          </a:r>
          <a:endParaRPr lang="ru-RU" sz="2000" dirty="0"/>
        </a:p>
      </dgm:t>
    </dgm:pt>
    <dgm:pt modelId="{10FE5F6B-3D0A-4183-9900-64B7CE2198CF}" type="sibTrans" cxnId="{30CB0982-88AC-411D-9C9C-08978E1A8825}">
      <dgm:prSet/>
      <dgm:spPr/>
      <dgm:t>
        <a:bodyPr/>
        <a:lstStyle/>
        <a:p>
          <a:endParaRPr lang="ru-RU" sz="2000"/>
        </a:p>
      </dgm:t>
    </dgm:pt>
    <dgm:pt modelId="{7DE80548-F659-421C-829B-B4A211909088}" type="parTrans" cxnId="{30CB0982-88AC-411D-9C9C-08978E1A8825}">
      <dgm:prSet/>
      <dgm:spPr/>
      <dgm:t>
        <a:bodyPr/>
        <a:lstStyle/>
        <a:p>
          <a:endParaRPr lang="ru-RU" sz="2000"/>
        </a:p>
      </dgm:t>
    </dgm:pt>
    <dgm:pt modelId="{FA3F1528-2C92-4780-BC10-18AFF69D1897}" type="pres">
      <dgm:prSet presAssocID="{C192B017-C08F-49A0-8A99-A5B2857E4EA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A641BA-0450-489A-90EA-9FE14B47A77E}" type="pres">
      <dgm:prSet presAssocID="{6F5AE62A-2013-469A-AF11-2BD6514ACE18}" presName="composite" presStyleCnt="0"/>
      <dgm:spPr/>
      <dgm:t>
        <a:bodyPr/>
        <a:lstStyle/>
        <a:p>
          <a:endParaRPr lang="ru-RU"/>
        </a:p>
      </dgm:t>
    </dgm:pt>
    <dgm:pt modelId="{0E982594-603E-464E-A63C-A18C1A62D7BA}" type="pres">
      <dgm:prSet presAssocID="{6F5AE62A-2013-469A-AF11-2BD6514ACE18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A20EEE-787E-48C9-A1ED-7F5E57EE9E6C}" type="pres">
      <dgm:prSet presAssocID="{6F5AE62A-2013-469A-AF11-2BD6514ACE18}" presName="descendantText" presStyleLbl="alignAcc1" presStyleIdx="0" presStyleCnt="4" custLinFactNeighborX="-143" custLinFactNeighborY="15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26AD3E-B7CB-4C28-BA2B-1C0CEF7C343D}" type="pres">
      <dgm:prSet presAssocID="{265EBC8F-0C56-460F-9F7A-264F075B5836}" presName="sp" presStyleCnt="0"/>
      <dgm:spPr/>
      <dgm:t>
        <a:bodyPr/>
        <a:lstStyle/>
        <a:p>
          <a:endParaRPr lang="ru-RU"/>
        </a:p>
      </dgm:t>
    </dgm:pt>
    <dgm:pt modelId="{ABAAAD4F-2CB3-401F-B85E-535D1C835A6F}" type="pres">
      <dgm:prSet presAssocID="{B59787C9-C2F0-4663-99AD-59F12574CA0C}" presName="composite" presStyleCnt="0"/>
      <dgm:spPr/>
      <dgm:t>
        <a:bodyPr/>
        <a:lstStyle/>
        <a:p>
          <a:endParaRPr lang="ru-RU"/>
        </a:p>
      </dgm:t>
    </dgm:pt>
    <dgm:pt modelId="{48A40C0B-FC8E-4B4A-921A-BD2A3CE6696E}" type="pres">
      <dgm:prSet presAssocID="{B59787C9-C2F0-4663-99AD-59F12574CA0C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076BE7-9757-4705-94A7-2C2B77B6F11C}" type="pres">
      <dgm:prSet presAssocID="{B59787C9-C2F0-4663-99AD-59F12574CA0C}" presName="descendantText" presStyleLbl="alignAcc1" presStyleIdx="1" presStyleCnt="4" custScaleY="1520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9A210B-238C-4258-9320-41D93A60395C}" type="pres">
      <dgm:prSet presAssocID="{BB07FB7F-1C8C-405A-B7AA-14C50E39BF2E}" presName="sp" presStyleCnt="0"/>
      <dgm:spPr/>
      <dgm:t>
        <a:bodyPr/>
        <a:lstStyle/>
        <a:p>
          <a:endParaRPr lang="ru-RU"/>
        </a:p>
      </dgm:t>
    </dgm:pt>
    <dgm:pt modelId="{F7FDB3AD-FBC7-47C0-9451-967648C70939}" type="pres">
      <dgm:prSet presAssocID="{6E1F0CFE-F613-4FA1-9A3F-6D61DCE785FB}" presName="composite" presStyleCnt="0"/>
      <dgm:spPr/>
      <dgm:t>
        <a:bodyPr/>
        <a:lstStyle/>
        <a:p>
          <a:endParaRPr lang="ru-RU"/>
        </a:p>
      </dgm:t>
    </dgm:pt>
    <dgm:pt modelId="{C509908A-81EC-4B4D-9D8F-F69312FF0C43}" type="pres">
      <dgm:prSet presAssocID="{6E1F0CFE-F613-4FA1-9A3F-6D61DCE785FB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5E53AA-E6FE-47A8-B517-F400326BD7B9}" type="pres">
      <dgm:prSet presAssocID="{6E1F0CFE-F613-4FA1-9A3F-6D61DCE785FB}" presName="descendantText" presStyleLbl="alignAcc1" presStyleIdx="2" presStyleCnt="4" custScaleY="1504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CBB64C-A42D-4073-809F-D7AB40D6620C}" type="pres">
      <dgm:prSet presAssocID="{10FE5F6B-3D0A-4183-9900-64B7CE2198CF}" presName="sp" presStyleCnt="0"/>
      <dgm:spPr/>
      <dgm:t>
        <a:bodyPr/>
        <a:lstStyle/>
        <a:p>
          <a:endParaRPr lang="ru-RU"/>
        </a:p>
      </dgm:t>
    </dgm:pt>
    <dgm:pt modelId="{54DE2E26-3E77-45DB-A275-BA77A8E562F2}" type="pres">
      <dgm:prSet presAssocID="{7B58E975-DD58-43C8-B145-FED8F5520597}" presName="composite" presStyleCnt="0"/>
      <dgm:spPr/>
      <dgm:t>
        <a:bodyPr/>
        <a:lstStyle/>
        <a:p>
          <a:endParaRPr lang="ru-RU"/>
        </a:p>
      </dgm:t>
    </dgm:pt>
    <dgm:pt modelId="{E14FBDA5-1738-4D33-BC8A-E64DA9FD185C}" type="pres">
      <dgm:prSet presAssocID="{7B58E975-DD58-43C8-B145-FED8F5520597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912AE8-9BD6-4128-AB3C-22660653D0C6}" type="pres">
      <dgm:prSet presAssocID="{7B58E975-DD58-43C8-B145-FED8F5520597}" presName="descendantText" presStyleLbl="alignAcc1" presStyleIdx="3" presStyleCnt="4" custScaleY="1511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710FFD-0848-4310-A6EE-332F738DC258}" type="presOf" srcId="{6F5AE62A-2013-469A-AF11-2BD6514ACE18}" destId="{0E982594-603E-464E-A63C-A18C1A62D7BA}" srcOrd="0" destOrd="0" presId="urn:microsoft.com/office/officeart/2005/8/layout/chevron2"/>
    <dgm:cxn modelId="{B4643196-6EF7-4EE1-9715-43EF7C2D109E}" type="presOf" srcId="{28AC8DA2-9725-419D-BAC1-209D320CDC98}" destId="{0B5E53AA-E6FE-47A8-B517-F400326BD7B9}" srcOrd="0" destOrd="0" presId="urn:microsoft.com/office/officeart/2005/8/layout/chevron2"/>
    <dgm:cxn modelId="{A09D8B48-9CA1-4678-A86E-1F40946400A7}" srcId="{B59787C9-C2F0-4663-99AD-59F12574CA0C}" destId="{1E25358F-EDE8-4EEB-BB51-53B90D972F39}" srcOrd="1" destOrd="0" parTransId="{0AA0A83B-8678-4D3A-A5D4-19553B378274}" sibTransId="{886E6475-9BB5-45C9-9FE7-1B468A4DDC31}"/>
    <dgm:cxn modelId="{B65108F8-3E1E-4DBA-89CB-5408804FD28F}" type="presOf" srcId="{0754111B-5136-41D0-98E6-BED14E26C28A}" destId="{1DA20EEE-787E-48C9-A1ED-7F5E57EE9E6C}" srcOrd="0" destOrd="1" presId="urn:microsoft.com/office/officeart/2005/8/layout/chevron2"/>
    <dgm:cxn modelId="{636945AA-6F6B-4EEB-9181-C4F58F940D22}" type="presOf" srcId="{1E25358F-EDE8-4EEB-BB51-53B90D972F39}" destId="{D8076BE7-9757-4705-94A7-2C2B77B6F11C}" srcOrd="0" destOrd="1" presId="urn:microsoft.com/office/officeart/2005/8/layout/chevron2"/>
    <dgm:cxn modelId="{4FE9CC46-2D70-4CF0-B02D-1620AD9CEEA9}" srcId="{B59787C9-C2F0-4663-99AD-59F12574CA0C}" destId="{FD2DF422-0228-4F74-953B-61733D680523}" srcOrd="0" destOrd="0" parTransId="{3176F639-7F5C-4FC2-AE58-738DE573E701}" sibTransId="{2B907E0A-5661-4A30-A5EA-89284A571139}"/>
    <dgm:cxn modelId="{48AEF19B-829C-4F66-A208-8038016227DF}" srcId="{C192B017-C08F-49A0-8A99-A5B2857E4EA7}" destId="{B59787C9-C2F0-4663-99AD-59F12574CA0C}" srcOrd="1" destOrd="0" parTransId="{62E1B0C2-7910-4248-B41A-36708B1F1450}" sibTransId="{BB07FB7F-1C8C-405A-B7AA-14C50E39BF2E}"/>
    <dgm:cxn modelId="{FE1AC2DA-CBAF-4E92-94C6-F53358315D9A}" type="presOf" srcId="{C192B017-C08F-49A0-8A99-A5B2857E4EA7}" destId="{FA3F1528-2C92-4780-BC10-18AFF69D1897}" srcOrd="0" destOrd="0" presId="urn:microsoft.com/office/officeart/2005/8/layout/chevron2"/>
    <dgm:cxn modelId="{A2965A1D-6CAD-4BF3-A080-823141149B35}" type="presOf" srcId="{6E1F0CFE-F613-4FA1-9A3F-6D61DCE785FB}" destId="{C509908A-81EC-4B4D-9D8F-F69312FF0C43}" srcOrd="0" destOrd="0" presId="urn:microsoft.com/office/officeart/2005/8/layout/chevron2"/>
    <dgm:cxn modelId="{356C2478-653D-4FB7-9FD9-BC585E3A2DA4}" type="presOf" srcId="{C9FA5758-1C1C-4775-AF26-6C1471B5D818}" destId="{BC912AE8-9BD6-4128-AB3C-22660653D0C6}" srcOrd="0" destOrd="0" presId="urn:microsoft.com/office/officeart/2005/8/layout/chevron2"/>
    <dgm:cxn modelId="{735F39ED-2930-42D3-A461-25E36D2248B8}" srcId="{C192B017-C08F-49A0-8A99-A5B2857E4EA7}" destId="{6F5AE62A-2013-469A-AF11-2BD6514ACE18}" srcOrd="0" destOrd="0" parTransId="{04CB6EA1-BF87-44B1-8B3A-30740979208C}" sibTransId="{265EBC8F-0C56-460F-9F7A-264F075B5836}"/>
    <dgm:cxn modelId="{71FFA1E1-CFE8-4BFC-9732-BA52D9411E82}" srcId="{7B58E975-DD58-43C8-B145-FED8F5520597}" destId="{C9FA5758-1C1C-4775-AF26-6C1471B5D818}" srcOrd="0" destOrd="0" parTransId="{83606225-049A-4ACF-BF09-40C4257AA038}" sibTransId="{82F5D754-3296-459D-A391-EBCB960A26BE}"/>
    <dgm:cxn modelId="{546B6A58-EEC4-4ACE-BB6C-81186D0683A6}" type="presOf" srcId="{B59787C9-C2F0-4663-99AD-59F12574CA0C}" destId="{48A40C0B-FC8E-4B4A-921A-BD2A3CE6696E}" srcOrd="0" destOrd="0" presId="urn:microsoft.com/office/officeart/2005/8/layout/chevron2"/>
    <dgm:cxn modelId="{2CA3BE8F-128A-4CBC-ABFB-B17DC877F613}" type="presOf" srcId="{ABECE03B-A882-429B-BBAD-E88354B5758C}" destId="{1DA20EEE-787E-48C9-A1ED-7F5E57EE9E6C}" srcOrd="0" destOrd="0" presId="urn:microsoft.com/office/officeart/2005/8/layout/chevron2"/>
    <dgm:cxn modelId="{AF000C70-8AD3-47BF-99AA-14A9B34B0F62}" srcId="{6F5AE62A-2013-469A-AF11-2BD6514ACE18}" destId="{0754111B-5136-41D0-98E6-BED14E26C28A}" srcOrd="1" destOrd="0" parTransId="{441FD960-D959-4413-9BAB-0D671A96647C}" sibTransId="{827E9852-2F51-498C-80AE-0637B793AA18}"/>
    <dgm:cxn modelId="{21DEC3DA-4958-4FEA-9C07-A9B673D0697D}" type="presOf" srcId="{7B58E975-DD58-43C8-B145-FED8F5520597}" destId="{E14FBDA5-1738-4D33-BC8A-E64DA9FD185C}" srcOrd="0" destOrd="0" presId="urn:microsoft.com/office/officeart/2005/8/layout/chevron2"/>
    <dgm:cxn modelId="{30CB0982-88AC-411D-9C9C-08978E1A8825}" srcId="{C192B017-C08F-49A0-8A99-A5B2857E4EA7}" destId="{6E1F0CFE-F613-4FA1-9A3F-6D61DCE785FB}" srcOrd="2" destOrd="0" parTransId="{7DE80548-F659-421C-829B-B4A211909088}" sibTransId="{10FE5F6B-3D0A-4183-9900-64B7CE2198CF}"/>
    <dgm:cxn modelId="{CA38068A-D458-4AE7-8BCB-1A1C8F757A0D}" type="presOf" srcId="{FD2DF422-0228-4F74-953B-61733D680523}" destId="{D8076BE7-9757-4705-94A7-2C2B77B6F11C}" srcOrd="0" destOrd="0" presId="urn:microsoft.com/office/officeart/2005/8/layout/chevron2"/>
    <dgm:cxn modelId="{4AA56F5C-0E4E-4A20-BF1B-4830BDBD0E6A}" srcId="{C192B017-C08F-49A0-8A99-A5B2857E4EA7}" destId="{7B58E975-DD58-43C8-B145-FED8F5520597}" srcOrd="3" destOrd="0" parTransId="{EC9E8A6C-B351-457D-B301-8BC486347C3E}" sibTransId="{C4EDB716-EA3F-4DC6-A06F-09BE0871EA5B}"/>
    <dgm:cxn modelId="{94264F35-1A1B-463F-9956-38551E10D025}" srcId="{6F5AE62A-2013-469A-AF11-2BD6514ACE18}" destId="{ABECE03B-A882-429B-BBAD-E88354B5758C}" srcOrd="0" destOrd="0" parTransId="{7827C09D-1BD1-4036-97F5-4E60EB17C28F}" sibTransId="{73995455-0B5B-4315-9E0B-4BA1ABC9E99F}"/>
    <dgm:cxn modelId="{1088D456-640D-4C8D-88C6-303F304E9371}" srcId="{6E1F0CFE-F613-4FA1-9A3F-6D61DCE785FB}" destId="{28AC8DA2-9725-419D-BAC1-209D320CDC98}" srcOrd="0" destOrd="0" parTransId="{58759D15-46C0-4E82-A84C-D5A5B3445459}" sibTransId="{DEDA232B-5F01-44B3-B684-AA27966ABA28}"/>
    <dgm:cxn modelId="{D6751FF0-C59E-41FF-A244-9B3A95299BD9}" type="presParOf" srcId="{FA3F1528-2C92-4780-BC10-18AFF69D1897}" destId="{E9A641BA-0450-489A-90EA-9FE14B47A77E}" srcOrd="0" destOrd="0" presId="urn:microsoft.com/office/officeart/2005/8/layout/chevron2"/>
    <dgm:cxn modelId="{AD96E039-1616-4D74-B7CF-FD8E84818985}" type="presParOf" srcId="{E9A641BA-0450-489A-90EA-9FE14B47A77E}" destId="{0E982594-603E-464E-A63C-A18C1A62D7BA}" srcOrd="0" destOrd="0" presId="urn:microsoft.com/office/officeart/2005/8/layout/chevron2"/>
    <dgm:cxn modelId="{5A801848-07A7-42A2-B6A3-AC4E34B07888}" type="presParOf" srcId="{E9A641BA-0450-489A-90EA-9FE14B47A77E}" destId="{1DA20EEE-787E-48C9-A1ED-7F5E57EE9E6C}" srcOrd="1" destOrd="0" presId="urn:microsoft.com/office/officeart/2005/8/layout/chevron2"/>
    <dgm:cxn modelId="{72E02981-BAF6-4C56-B86A-051336FF1C77}" type="presParOf" srcId="{FA3F1528-2C92-4780-BC10-18AFF69D1897}" destId="{C626AD3E-B7CB-4C28-BA2B-1C0CEF7C343D}" srcOrd="1" destOrd="0" presId="urn:microsoft.com/office/officeart/2005/8/layout/chevron2"/>
    <dgm:cxn modelId="{D7DFD656-C53A-4C15-ADFC-06B6F0146E5C}" type="presParOf" srcId="{FA3F1528-2C92-4780-BC10-18AFF69D1897}" destId="{ABAAAD4F-2CB3-401F-B85E-535D1C835A6F}" srcOrd="2" destOrd="0" presId="urn:microsoft.com/office/officeart/2005/8/layout/chevron2"/>
    <dgm:cxn modelId="{DBA8B2B0-9C1D-4A5F-A8B3-2C62F45F1B62}" type="presParOf" srcId="{ABAAAD4F-2CB3-401F-B85E-535D1C835A6F}" destId="{48A40C0B-FC8E-4B4A-921A-BD2A3CE6696E}" srcOrd="0" destOrd="0" presId="urn:microsoft.com/office/officeart/2005/8/layout/chevron2"/>
    <dgm:cxn modelId="{1D8BBC5E-D1DB-49E0-ABA2-E99F997B1E22}" type="presParOf" srcId="{ABAAAD4F-2CB3-401F-B85E-535D1C835A6F}" destId="{D8076BE7-9757-4705-94A7-2C2B77B6F11C}" srcOrd="1" destOrd="0" presId="urn:microsoft.com/office/officeart/2005/8/layout/chevron2"/>
    <dgm:cxn modelId="{F8EFCEE7-AB65-418B-949F-F67D42364F7D}" type="presParOf" srcId="{FA3F1528-2C92-4780-BC10-18AFF69D1897}" destId="{0E9A210B-238C-4258-9320-41D93A60395C}" srcOrd="3" destOrd="0" presId="urn:microsoft.com/office/officeart/2005/8/layout/chevron2"/>
    <dgm:cxn modelId="{A4143327-4737-460B-85CD-B5CA5C31F3F3}" type="presParOf" srcId="{FA3F1528-2C92-4780-BC10-18AFF69D1897}" destId="{F7FDB3AD-FBC7-47C0-9451-967648C70939}" srcOrd="4" destOrd="0" presId="urn:microsoft.com/office/officeart/2005/8/layout/chevron2"/>
    <dgm:cxn modelId="{AF5E5C90-0EEF-43C5-A2AA-FC0442A06CD9}" type="presParOf" srcId="{F7FDB3AD-FBC7-47C0-9451-967648C70939}" destId="{C509908A-81EC-4B4D-9D8F-F69312FF0C43}" srcOrd="0" destOrd="0" presId="urn:microsoft.com/office/officeart/2005/8/layout/chevron2"/>
    <dgm:cxn modelId="{E7FC957A-5F06-4900-AB82-ABB53717E245}" type="presParOf" srcId="{F7FDB3AD-FBC7-47C0-9451-967648C70939}" destId="{0B5E53AA-E6FE-47A8-B517-F400326BD7B9}" srcOrd="1" destOrd="0" presId="urn:microsoft.com/office/officeart/2005/8/layout/chevron2"/>
    <dgm:cxn modelId="{3B1A5E25-5D6A-4701-B287-AEA054813E1A}" type="presParOf" srcId="{FA3F1528-2C92-4780-BC10-18AFF69D1897}" destId="{76CBB64C-A42D-4073-809F-D7AB40D6620C}" srcOrd="5" destOrd="0" presId="urn:microsoft.com/office/officeart/2005/8/layout/chevron2"/>
    <dgm:cxn modelId="{1EBF9B25-FA27-42C2-92ED-61AB100C7A3B}" type="presParOf" srcId="{FA3F1528-2C92-4780-BC10-18AFF69D1897}" destId="{54DE2E26-3E77-45DB-A275-BA77A8E562F2}" srcOrd="6" destOrd="0" presId="urn:microsoft.com/office/officeart/2005/8/layout/chevron2"/>
    <dgm:cxn modelId="{DEE864B2-0290-46BD-8E05-6F0566BA42A9}" type="presParOf" srcId="{54DE2E26-3E77-45DB-A275-BA77A8E562F2}" destId="{E14FBDA5-1738-4D33-BC8A-E64DA9FD185C}" srcOrd="0" destOrd="0" presId="urn:microsoft.com/office/officeart/2005/8/layout/chevron2"/>
    <dgm:cxn modelId="{B1609620-F9A9-4DF7-9966-905A4EDDBA66}" type="presParOf" srcId="{54DE2E26-3E77-45DB-A275-BA77A8E562F2}" destId="{BC912AE8-9BD6-4128-AB3C-22660653D0C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75A2D3-6EE8-4D30-A95A-F78066CCAFCF}">
      <dsp:nvSpPr>
        <dsp:cNvPr id="0" name=""/>
        <dsp:cNvSpPr/>
      </dsp:nvSpPr>
      <dsp:spPr>
        <a:xfrm>
          <a:off x="0" y="595107"/>
          <a:ext cx="82296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A67A19-54E4-4334-85B6-ED29DE4A77CC}">
      <dsp:nvSpPr>
        <dsp:cNvPr id="0" name=""/>
        <dsp:cNvSpPr/>
      </dsp:nvSpPr>
      <dsp:spPr>
        <a:xfrm>
          <a:off x="410274" y="60793"/>
          <a:ext cx="7815647" cy="87379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Приказ №18/1 от 05.02.2018 «О реализации Комплекса мер по  формированию современной инфраструктуры служб ранней помощи на территории Новосибирской области»  </a:t>
          </a:r>
          <a:endParaRPr lang="ru-RU" sz="2000" kern="12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2929" y="103448"/>
        <a:ext cx="7730337" cy="788484"/>
      </dsp:txXfrm>
    </dsp:sp>
    <dsp:sp modelId="{5A3EA5CD-BE6B-4D48-8144-A9E89FC2E082}">
      <dsp:nvSpPr>
        <dsp:cNvPr id="0" name=""/>
        <dsp:cNvSpPr/>
      </dsp:nvSpPr>
      <dsp:spPr>
        <a:xfrm>
          <a:off x="0" y="1914425"/>
          <a:ext cx="82296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541839"/>
              <a:satOff val="-8265"/>
              <a:lumOff val="-11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1BBEF5-A025-4519-A4A0-571B64064BCB}">
      <dsp:nvSpPr>
        <dsp:cNvPr id="0" name=""/>
        <dsp:cNvSpPr/>
      </dsp:nvSpPr>
      <dsp:spPr>
        <a:xfrm>
          <a:off x="359026" y="1283529"/>
          <a:ext cx="7832312" cy="954997"/>
        </a:xfrm>
        <a:prstGeom prst="roundRect">
          <a:avLst/>
        </a:prstGeom>
        <a:solidFill>
          <a:schemeClr val="accent3">
            <a:hueOff val="1541839"/>
            <a:satOff val="-8265"/>
            <a:lumOff val="-111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Положение о порядке приема и пребывания детей и родителей в «Школе раннего развития»</a:t>
          </a:r>
        </a:p>
      </dsp:txBody>
      <dsp:txXfrm>
        <a:off x="405645" y="1330148"/>
        <a:ext cx="7739074" cy="861759"/>
      </dsp:txXfrm>
    </dsp:sp>
    <dsp:sp modelId="{19A347C3-959C-4933-98E6-E66EDB9ED225}">
      <dsp:nvSpPr>
        <dsp:cNvPr id="0" name=""/>
        <dsp:cNvSpPr/>
      </dsp:nvSpPr>
      <dsp:spPr>
        <a:xfrm>
          <a:off x="0" y="2957705"/>
          <a:ext cx="82296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083677"/>
              <a:satOff val="-16531"/>
              <a:lumOff val="-22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3726FA-D92C-42D2-BFB7-5C189653E103}">
      <dsp:nvSpPr>
        <dsp:cNvPr id="0" name=""/>
        <dsp:cNvSpPr/>
      </dsp:nvSpPr>
      <dsp:spPr>
        <a:xfrm>
          <a:off x="403041" y="2618225"/>
          <a:ext cx="7818923" cy="678960"/>
        </a:xfrm>
        <a:prstGeom prst="roundRect">
          <a:avLst/>
        </a:prstGeom>
        <a:solidFill>
          <a:schemeClr val="accent3">
            <a:hueOff val="3083677"/>
            <a:satOff val="-16531"/>
            <a:lumOff val="-22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Программа «Школа раннего развития» </a:t>
          </a:r>
          <a:endParaRPr lang="ru-RU" sz="2000" kern="12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6185" y="2651369"/>
        <a:ext cx="7752635" cy="612672"/>
      </dsp:txXfrm>
    </dsp:sp>
    <dsp:sp modelId="{F34677D8-1724-4933-A922-B94C645BD7AD}">
      <dsp:nvSpPr>
        <dsp:cNvPr id="0" name=""/>
        <dsp:cNvSpPr/>
      </dsp:nvSpPr>
      <dsp:spPr>
        <a:xfrm>
          <a:off x="0" y="4000985"/>
          <a:ext cx="82296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4625516"/>
              <a:satOff val="-24796"/>
              <a:lumOff val="-33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526F3-BB48-41AC-9C39-9E25AB1C5E22}">
      <dsp:nvSpPr>
        <dsp:cNvPr id="0" name=""/>
        <dsp:cNvSpPr/>
      </dsp:nvSpPr>
      <dsp:spPr>
        <a:xfrm>
          <a:off x="406256" y="3661505"/>
          <a:ext cx="7820373" cy="678960"/>
        </a:xfrm>
        <a:prstGeom prst="roundRect">
          <a:avLst/>
        </a:prstGeom>
        <a:solidFill>
          <a:schemeClr val="accent3">
            <a:hueOff val="4625516"/>
            <a:satOff val="-24796"/>
            <a:lumOff val="-33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Рабочая документация</a:t>
          </a:r>
          <a:endParaRPr lang="ru-RU" sz="2000" kern="12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9400" y="3694649"/>
        <a:ext cx="7754085" cy="6126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C61B7-4DCC-4D3C-BF09-AFF097300BD6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C8DA0A-F2CE-4DCB-B1BB-ACF31A1E5D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282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8DA0A-F2CE-4DCB-B1BB-ACF31A1E5D0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756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hyperlink" Target="http://www.1ppt.com/tubiao/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 bwMode="auto">
          <a:xfrm>
            <a:off x="-6351" y="-14288"/>
            <a:ext cx="9186863" cy="871538"/>
          </a:xfrm>
          <a:prstGeom prst="rect">
            <a:avLst/>
          </a:prstGeom>
          <a:blipFill dpi="0" rotWithShape="1">
            <a:blip r:embed="rId2"/>
            <a:srcRect/>
            <a:tile tx="-2457450" ty="0" sx="59000" sy="59000" flip="x" algn="r"/>
          </a:blipFill>
          <a:ln w="0">
            <a:noFill/>
          </a:ln>
          <a:scene3d>
            <a:camera prst="perspective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-7938" y="6042025"/>
            <a:ext cx="9188451" cy="815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 contras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1875" y="792942"/>
            <a:ext cx="9192388" cy="5372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 flipH="1">
            <a:off x="3314578" y="6345218"/>
            <a:ext cx="5829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11" descr="png素材 (276)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2654"/>
            <a:ext cx="785794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 userDrawn="1"/>
        </p:nvSpPr>
        <p:spPr bwMode="auto">
          <a:xfrm>
            <a:off x="4716016" y="332656"/>
            <a:ext cx="4420121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『HOMEPPT</a:t>
            </a:r>
            <a:r>
              <a:rPr lang="en-US" altLang="zh-CN" sz="1800" spc="300" baseline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』—</a:t>
            </a:r>
            <a:r>
              <a:rPr lang="zh-CN" altLang="en-US" sz="1800" spc="300" baseline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800" b="0" spc="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WWW.HOMEPPT.COM</a:t>
            </a:r>
            <a:endParaRPr lang="zh-CN" altLang="en-US" sz="1800" b="0" spc="0" dirty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9" name="TextBox 8"/>
          <p:cNvSpPr txBox="1"/>
          <p:nvPr userDrawn="1"/>
        </p:nvSpPr>
        <p:spPr bwMode="auto">
          <a:xfrm>
            <a:off x="3347864" y="6347069"/>
            <a:ext cx="5356225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4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HOMEPPT HTTP://WWW.HOMEPPT.COM</a:t>
            </a:r>
            <a:endParaRPr lang="zh-CN" altLang="en-US" sz="1400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Freeform 2670"/>
          <p:cNvSpPr>
            <a:spLocks noEditPoints="1"/>
          </p:cNvSpPr>
          <p:nvPr userDrawn="1"/>
        </p:nvSpPr>
        <p:spPr bwMode="auto">
          <a:xfrm>
            <a:off x="2786050" y="6273138"/>
            <a:ext cx="403225" cy="406400"/>
          </a:xfrm>
          <a:custGeom>
            <a:avLst/>
            <a:gdLst>
              <a:gd name="T0" fmla="*/ 73 w 300"/>
              <a:gd name="T1" fmla="*/ 144 h 302"/>
              <a:gd name="T2" fmla="*/ 58 w 300"/>
              <a:gd name="T3" fmla="*/ 153 h 302"/>
              <a:gd name="T4" fmla="*/ 41 w 300"/>
              <a:gd name="T5" fmla="*/ 156 h 302"/>
              <a:gd name="T6" fmla="*/ 15 w 300"/>
              <a:gd name="T7" fmla="*/ 156 h 302"/>
              <a:gd name="T8" fmla="*/ 4 w 300"/>
              <a:gd name="T9" fmla="*/ 151 h 302"/>
              <a:gd name="T10" fmla="*/ 2 w 300"/>
              <a:gd name="T11" fmla="*/ 147 h 302"/>
              <a:gd name="T12" fmla="*/ 0 w 300"/>
              <a:gd name="T13" fmla="*/ 113 h 302"/>
              <a:gd name="T14" fmla="*/ 0 w 300"/>
              <a:gd name="T15" fmla="*/ 104 h 302"/>
              <a:gd name="T16" fmla="*/ 7 w 300"/>
              <a:gd name="T17" fmla="*/ 90 h 302"/>
              <a:gd name="T18" fmla="*/ 82 w 300"/>
              <a:gd name="T19" fmla="*/ 12 h 302"/>
              <a:gd name="T20" fmla="*/ 89 w 300"/>
              <a:gd name="T21" fmla="*/ 7 h 302"/>
              <a:gd name="T22" fmla="*/ 104 w 300"/>
              <a:gd name="T23" fmla="*/ 2 h 302"/>
              <a:gd name="T24" fmla="*/ 113 w 300"/>
              <a:gd name="T25" fmla="*/ 0 h 302"/>
              <a:gd name="T26" fmla="*/ 129 w 300"/>
              <a:gd name="T27" fmla="*/ 3 h 302"/>
              <a:gd name="T28" fmla="*/ 142 w 300"/>
              <a:gd name="T29" fmla="*/ 12 h 302"/>
              <a:gd name="T30" fmla="*/ 148 w 300"/>
              <a:gd name="T31" fmla="*/ 19 h 302"/>
              <a:gd name="T32" fmla="*/ 154 w 300"/>
              <a:gd name="T33" fmla="*/ 34 h 302"/>
              <a:gd name="T34" fmla="*/ 154 w 300"/>
              <a:gd name="T35" fmla="*/ 43 h 302"/>
              <a:gd name="T36" fmla="*/ 152 w 300"/>
              <a:gd name="T37" fmla="*/ 59 h 302"/>
              <a:gd name="T38" fmla="*/ 142 w 300"/>
              <a:gd name="T39" fmla="*/ 73 h 302"/>
              <a:gd name="T40" fmla="*/ 21 w 300"/>
              <a:gd name="T41" fmla="*/ 97 h 302"/>
              <a:gd name="T42" fmla="*/ 18 w 300"/>
              <a:gd name="T43" fmla="*/ 100 h 302"/>
              <a:gd name="T44" fmla="*/ 15 w 300"/>
              <a:gd name="T45" fmla="*/ 109 h 302"/>
              <a:gd name="T46" fmla="*/ 15 w 300"/>
              <a:gd name="T47" fmla="*/ 118 h 302"/>
              <a:gd name="T48" fmla="*/ 19 w 300"/>
              <a:gd name="T49" fmla="*/ 117 h 302"/>
              <a:gd name="T50" fmla="*/ 22 w 300"/>
              <a:gd name="T51" fmla="*/ 118 h 302"/>
              <a:gd name="T52" fmla="*/ 30 w 300"/>
              <a:gd name="T53" fmla="*/ 120 h 302"/>
              <a:gd name="T54" fmla="*/ 33 w 300"/>
              <a:gd name="T55" fmla="*/ 123 h 302"/>
              <a:gd name="T56" fmla="*/ 37 w 300"/>
              <a:gd name="T57" fmla="*/ 130 h 302"/>
              <a:gd name="T58" fmla="*/ 38 w 300"/>
              <a:gd name="T59" fmla="*/ 136 h 302"/>
              <a:gd name="T60" fmla="*/ 38 w 300"/>
              <a:gd name="T61" fmla="*/ 141 h 302"/>
              <a:gd name="T62" fmla="*/ 41 w 300"/>
              <a:gd name="T63" fmla="*/ 141 h 302"/>
              <a:gd name="T64" fmla="*/ 52 w 300"/>
              <a:gd name="T65" fmla="*/ 138 h 302"/>
              <a:gd name="T66" fmla="*/ 59 w 300"/>
              <a:gd name="T67" fmla="*/ 134 h 302"/>
              <a:gd name="T68" fmla="*/ 62 w 300"/>
              <a:gd name="T69" fmla="*/ 130 h 302"/>
              <a:gd name="T70" fmla="*/ 65 w 300"/>
              <a:gd name="T71" fmla="*/ 122 h 302"/>
              <a:gd name="T72" fmla="*/ 65 w 300"/>
              <a:gd name="T73" fmla="*/ 117 h 302"/>
              <a:gd name="T74" fmla="*/ 63 w 300"/>
              <a:gd name="T75" fmla="*/ 106 h 302"/>
              <a:gd name="T76" fmla="*/ 58 w 300"/>
              <a:gd name="T77" fmla="*/ 97 h 302"/>
              <a:gd name="T78" fmla="*/ 54 w 300"/>
              <a:gd name="T79" fmla="*/ 94 h 302"/>
              <a:gd name="T80" fmla="*/ 44 w 300"/>
              <a:gd name="T81" fmla="*/ 90 h 302"/>
              <a:gd name="T82" fmla="*/ 38 w 300"/>
              <a:gd name="T83" fmla="*/ 90 h 302"/>
              <a:gd name="T84" fmla="*/ 30 w 300"/>
              <a:gd name="T85" fmla="*/ 91 h 302"/>
              <a:gd name="T86" fmla="*/ 21 w 300"/>
              <a:gd name="T87" fmla="*/ 97 h 302"/>
              <a:gd name="T88" fmla="*/ 81 w 300"/>
              <a:gd name="T89" fmla="*/ 113 h 302"/>
              <a:gd name="T90" fmla="*/ 132 w 300"/>
              <a:gd name="T91" fmla="*/ 62 h 302"/>
              <a:gd name="T92" fmla="*/ 137 w 300"/>
              <a:gd name="T93" fmla="*/ 54 h 302"/>
              <a:gd name="T94" fmla="*/ 139 w 300"/>
              <a:gd name="T95" fmla="*/ 43 h 302"/>
              <a:gd name="T96" fmla="*/ 139 w 300"/>
              <a:gd name="T97" fmla="*/ 37 h 302"/>
              <a:gd name="T98" fmla="*/ 135 w 300"/>
              <a:gd name="T99" fmla="*/ 28 h 302"/>
              <a:gd name="T100" fmla="*/ 132 w 300"/>
              <a:gd name="T101" fmla="*/ 24 h 302"/>
              <a:gd name="T102" fmla="*/ 123 w 300"/>
              <a:gd name="T103" fmla="*/ 18 h 302"/>
              <a:gd name="T104" fmla="*/ 113 w 300"/>
              <a:gd name="T105" fmla="*/ 15 h 302"/>
              <a:gd name="T106" fmla="*/ 107 w 300"/>
              <a:gd name="T107" fmla="*/ 16 h 302"/>
              <a:gd name="T108" fmla="*/ 97 w 300"/>
              <a:gd name="T109" fmla="*/ 21 h 302"/>
              <a:gd name="T110" fmla="*/ 41 w 300"/>
              <a:gd name="T111" fmla="*/ 74 h 302"/>
              <a:gd name="T112" fmla="*/ 49 w 300"/>
              <a:gd name="T113" fmla="*/ 75 h 302"/>
              <a:gd name="T114" fmla="*/ 63 w 300"/>
              <a:gd name="T115" fmla="*/ 82 h 302"/>
              <a:gd name="T116" fmla="*/ 69 w 300"/>
              <a:gd name="T117" fmla="*/ 86 h 302"/>
              <a:gd name="T118" fmla="*/ 77 w 300"/>
              <a:gd name="T119" fmla="*/ 99 h 302"/>
              <a:gd name="T120" fmla="*/ 81 w 300"/>
              <a:gd name="T121" fmla="*/ 113 h 30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00"/>
              <a:gd name="T184" fmla="*/ 0 h 302"/>
              <a:gd name="T185" fmla="*/ 300 w 300"/>
              <a:gd name="T186" fmla="*/ 302 h 30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00" h="302">
                <a:moveTo>
                  <a:pt x="140" y="278"/>
                </a:moveTo>
                <a:lnTo>
                  <a:pt x="140" y="278"/>
                </a:lnTo>
                <a:lnTo>
                  <a:pt x="128" y="288"/>
                </a:lnTo>
                <a:lnTo>
                  <a:pt x="114" y="296"/>
                </a:lnTo>
                <a:lnTo>
                  <a:pt x="98" y="300"/>
                </a:lnTo>
                <a:lnTo>
                  <a:pt x="82" y="302"/>
                </a:lnTo>
                <a:lnTo>
                  <a:pt x="30" y="302"/>
                </a:lnTo>
                <a:lnTo>
                  <a:pt x="18" y="300"/>
                </a:lnTo>
                <a:lnTo>
                  <a:pt x="8" y="292"/>
                </a:lnTo>
                <a:lnTo>
                  <a:pt x="2" y="284"/>
                </a:lnTo>
                <a:lnTo>
                  <a:pt x="0" y="272"/>
                </a:lnTo>
                <a:lnTo>
                  <a:pt x="0" y="218"/>
                </a:lnTo>
                <a:lnTo>
                  <a:pt x="0" y="202"/>
                </a:lnTo>
                <a:lnTo>
                  <a:pt x="6" y="188"/>
                </a:lnTo>
                <a:lnTo>
                  <a:pt x="14" y="174"/>
                </a:lnTo>
                <a:lnTo>
                  <a:pt x="24" y="160"/>
                </a:lnTo>
                <a:lnTo>
                  <a:pt x="160" y="24"/>
                </a:lnTo>
                <a:lnTo>
                  <a:pt x="172" y="14"/>
                </a:lnTo>
                <a:lnTo>
                  <a:pt x="186" y="6"/>
                </a:lnTo>
                <a:lnTo>
                  <a:pt x="202" y="2"/>
                </a:lnTo>
                <a:lnTo>
                  <a:pt x="218" y="0"/>
                </a:lnTo>
                <a:lnTo>
                  <a:pt x="234" y="2"/>
                </a:lnTo>
                <a:lnTo>
                  <a:pt x="250" y="6"/>
                </a:lnTo>
                <a:lnTo>
                  <a:pt x="264" y="14"/>
                </a:lnTo>
                <a:lnTo>
                  <a:pt x="276" y="24"/>
                </a:lnTo>
                <a:lnTo>
                  <a:pt x="288" y="38"/>
                </a:lnTo>
                <a:lnTo>
                  <a:pt x="294" y="52"/>
                </a:lnTo>
                <a:lnTo>
                  <a:pt x="300" y="66"/>
                </a:lnTo>
                <a:lnTo>
                  <a:pt x="300" y="84"/>
                </a:lnTo>
                <a:lnTo>
                  <a:pt x="300" y="100"/>
                </a:lnTo>
                <a:lnTo>
                  <a:pt x="294" y="116"/>
                </a:lnTo>
                <a:lnTo>
                  <a:pt x="288" y="130"/>
                </a:lnTo>
                <a:lnTo>
                  <a:pt x="276" y="142"/>
                </a:lnTo>
                <a:lnTo>
                  <a:pt x="140" y="278"/>
                </a:lnTo>
                <a:close/>
                <a:moveTo>
                  <a:pt x="42" y="186"/>
                </a:moveTo>
                <a:lnTo>
                  <a:pt x="42" y="186"/>
                </a:lnTo>
                <a:lnTo>
                  <a:pt x="36" y="194"/>
                </a:lnTo>
                <a:lnTo>
                  <a:pt x="32" y="202"/>
                </a:lnTo>
                <a:lnTo>
                  <a:pt x="30" y="210"/>
                </a:lnTo>
                <a:lnTo>
                  <a:pt x="30" y="218"/>
                </a:lnTo>
                <a:lnTo>
                  <a:pt x="30" y="228"/>
                </a:lnTo>
                <a:lnTo>
                  <a:pt x="38" y="226"/>
                </a:lnTo>
                <a:lnTo>
                  <a:pt x="44" y="228"/>
                </a:lnTo>
                <a:lnTo>
                  <a:pt x="52" y="230"/>
                </a:lnTo>
                <a:lnTo>
                  <a:pt x="58" y="232"/>
                </a:lnTo>
                <a:lnTo>
                  <a:pt x="64" y="238"/>
                </a:lnTo>
                <a:lnTo>
                  <a:pt x="68" y="244"/>
                </a:lnTo>
                <a:lnTo>
                  <a:pt x="72" y="250"/>
                </a:lnTo>
                <a:lnTo>
                  <a:pt x="74" y="256"/>
                </a:lnTo>
                <a:lnTo>
                  <a:pt x="74" y="264"/>
                </a:lnTo>
                <a:lnTo>
                  <a:pt x="74" y="272"/>
                </a:lnTo>
                <a:lnTo>
                  <a:pt x="82" y="272"/>
                </a:lnTo>
                <a:lnTo>
                  <a:pt x="92" y="270"/>
                </a:lnTo>
                <a:lnTo>
                  <a:pt x="100" y="268"/>
                </a:lnTo>
                <a:lnTo>
                  <a:pt x="108" y="266"/>
                </a:lnTo>
                <a:lnTo>
                  <a:pt x="116" y="260"/>
                </a:lnTo>
                <a:lnTo>
                  <a:pt x="120" y="252"/>
                </a:lnTo>
                <a:lnTo>
                  <a:pt x="124" y="244"/>
                </a:lnTo>
                <a:lnTo>
                  <a:pt x="126" y="236"/>
                </a:lnTo>
                <a:lnTo>
                  <a:pt x="128" y="226"/>
                </a:lnTo>
                <a:lnTo>
                  <a:pt x="126" y="216"/>
                </a:lnTo>
                <a:lnTo>
                  <a:pt x="124" y="206"/>
                </a:lnTo>
                <a:lnTo>
                  <a:pt x="118" y="198"/>
                </a:lnTo>
                <a:lnTo>
                  <a:pt x="112" y="190"/>
                </a:lnTo>
                <a:lnTo>
                  <a:pt x="104" y="182"/>
                </a:lnTo>
                <a:lnTo>
                  <a:pt x="94" y="178"/>
                </a:lnTo>
                <a:lnTo>
                  <a:pt x="86" y="174"/>
                </a:lnTo>
                <a:lnTo>
                  <a:pt x="74" y="174"/>
                </a:lnTo>
                <a:lnTo>
                  <a:pt x="66" y="174"/>
                </a:lnTo>
                <a:lnTo>
                  <a:pt x="58" y="176"/>
                </a:lnTo>
                <a:lnTo>
                  <a:pt x="50" y="180"/>
                </a:lnTo>
                <a:lnTo>
                  <a:pt x="42" y="186"/>
                </a:lnTo>
                <a:close/>
                <a:moveTo>
                  <a:pt x="158" y="218"/>
                </a:moveTo>
                <a:lnTo>
                  <a:pt x="256" y="120"/>
                </a:lnTo>
                <a:lnTo>
                  <a:pt x="262" y="112"/>
                </a:lnTo>
                <a:lnTo>
                  <a:pt x="266" y="104"/>
                </a:lnTo>
                <a:lnTo>
                  <a:pt x="270" y="94"/>
                </a:lnTo>
                <a:lnTo>
                  <a:pt x="270" y="84"/>
                </a:lnTo>
                <a:lnTo>
                  <a:pt x="270" y="72"/>
                </a:lnTo>
                <a:lnTo>
                  <a:pt x="266" y="64"/>
                </a:lnTo>
                <a:lnTo>
                  <a:pt x="262" y="54"/>
                </a:lnTo>
                <a:lnTo>
                  <a:pt x="256" y="46"/>
                </a:lnTo>
                <a:lnTo>
                  <a:pt x="248" y="40"/>
                </a:lnTo>
                <a:lnTo>
                  <a:pt x="238" y="34"/>
                </a:lnTo>
                <a:lnTo>
                  <a:pt x="228" y="32"/>
                </a:lnTo>
                <a:lnTo>
                  <a:pt x="218" y="30"/>
                </a:lnTo>
                <a:lnTo>
                  <a:pt x="208" y="32"/>
                </a:lnTo>
                <a:lnTo>
                  <a:pt x="198" y="34"/>
                </a:lnTo>
                <a:lnTo>
                  <a:pt x="188" y="40"/>
                </a:lnTo>
                <a:lnTo>
                  <a:pt x="180" y="46"/>
                </a:lnTo>
                <a:lnTo>
                  <a:pt x="82" y="144"/>
                </a:lnTo>
                <a:lnTo>
                  <a:pt x="96" y="146"/>
                </a:lnTo>
                <a:lnTo>
                  <a:pt x="110" y="152"/>
                </a:lnTo>
                <a:lnTo>
                  <a:pt x="122" y="158"/>
                </a:lnTo>
                <a:lnTo>
                  <a:pt x="134" y="168"/>
                </a:lnTo>
                <a:lnTo>
                  <a:pt x="142" y="180"/>
                </a:lnTo>
                <a:lnTo>
                  <a:pt x="150" y="192"/>
                </a:lnTo>
                <a:lnTo>
                  <a:pt x="154" y="204"/>
                </a:lnTo>
                <a:lnTo>
                  <a:pt x="158" y="218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FF3300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900"/>
          </a:p>
        </p:txBody>
      </p:sp>
      <p:sp>
        <p:nvSpPr>
          <p:cNvPr id="11" name="矩形 10"/>
          <p:cNvSpPr/>
          <p:nvPr userDrawn="1"/>
        </p:nvSpPr>
        <p:spPr bwMode="auto">
          <a:xfrm>
            <a:off x="2771800" y="8253536"/>
            <a:ext cx="4032448" cy="360040"/>
          </a:xfrm>
          <a:prstGeom prst="rect">
            <a:avLst/>
          </a:prstGeom>
          <a:noFill/>
          <a:ln w="25400">
            <a:noFill/>
          </a:ln>
          <a:effectLst/>
          <a:scene3d>
            <a:camera prst="orthographicFront"/>
            <a:lightRig rig="flat" dir="t"/>
          </a:scene3d>
          <a:sp3d>
            <a:extrusionClr>
              <a:schemeClr val="bg1"/>
            </a:extrusionClr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tabLst>
                <a:tab pos="136525" algn="l"/>
              </a:tabLst>
            </a:pPr>
            <a:r>
              <a:rPr lang="en-US" altLang="zh-CN" sz="1400" dirty="0" smtClean="0">
                <a:latin typeface="华文细黑" pitchFamily="2" charset="-122"/>
                <a:ea typeface="华文细黑" pitchFamily="2" charset="-122"/>
              </a:rPr>
              <a:t>HOMEPPT</a:t>
            </a:r>
            <a:r>
              <a:rPr lang="zh-CN" altLang="en-US" sz="1400" dirty="0" smtClean="0">
                <a:latin typeface="华文细黑" pitchFamily="2" charset="-122"/>
                <a:ea typeface="华文细黑" pitchFamily="2" charset="-122"/>
              </a:rPr>
              <a:t>模板网</a:t>
            </a:r>
            <a:endParaRPr lang="en-US" altLang="zh-CN" sz="1400" dirty="0" smtClean="0">
              <a:latin typeface="华文细黑" pitchFamily="2" charset="-122"/>
              <a:ea typeface="华文细黑" pitchFamily="2" charset="-122"/>
            </a:endParaRPr>
          </a:p>
          <a:p>
            <a:pPr marL="0"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tabLst>
                <a:tab pos="136525" algn="l"/>
              </a:tabLst>
            </a:pPr>
            <a:r>
              <a:rPr lang="en-US" altLang="zh-CN" sz="1400" dirty="0" smtClean="0">
                <a:latin typeface="华文细黑" pitchFamily="2" charset="-122"/>
                <a:ea typeface="华文细黑" pitchFamily="2" charset="-122"/>
                <a:hlinkClick r:id="rId7"/>
              </a:rPr>
              <a:t>WWW.HOMEPPT.COM/tubiao/</a:t>
            </a:r>
            <a:r>
              <a:rPr lang="en-US" altLang="zh-CN" sz="1400" dirty="0" smtClean="0">
                <a:latin typeface="华文细黑" pitchFamily="2" charset="-122"/>
                <a:ea typeface="华文细黑" pitchFamily="2" charset="-122"/>
              </a:rPr>
              <a:t>  </a:t>
            </a:r>
            <a:endParaRPr lang="zh-CN" altLang="en-US" sz="1400" dirty="0">
              <a:latin typeface="华文细黑" pitchFamily="2" charset="-122"/>
              <a:ea typeface="华文细黑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9350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2449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r="2534"/>
          <a:stretch/>
        </p:blipFill>
        <p:spPr bwMode="auto">
          <a:xfrm>
            <a:off x="3996000" y="0"/>
            <a:ext cx="2860858" cy="19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0" t="21625" r="15895" b="10094"/>
          <a:stretch/>
        </p:blipFill>
        <p:spPr bwMode="auto">
          <a:xfrm>
            <a:off x="6881547" y="0"/>
            <a:ext cx="2280113" cy="19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8" t="3771" r="6993"/>
          <a:stretch/>
        </p:blipFill>
        <p:spPr bwMode="auto">
          <a:xfrm>
            <a:off x="4212000" y="4806000"/>
            <a:ext cx="2729170" cy="20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8" t="36247" r="24352" b="6804"/>
          <a:stretch/>
        </p:blipFill>
        <p:spPr bwMode="auto">
          <a:xfrm>
            <a:off x="1692000" y="0"/>
            <a:ext cx="2249286" cy="19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4" t="14917" r="13689" b="20709"/>
          <a:stretch/>
        </p:blipFill>
        <p:spPr bwMode="auto">
          <a:xfrm>
            <a:off x="7020000" y="4806000"/>
            <a:ext cx="2132571" cy="20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8256" y="1989055"/>
            <a:ext cx="9180512" cy="27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817" y="2494626"/>
            <a:ext cx="904105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Муниципальное казенное учреждение Сузунского района «Комплексный центр социального обслуживания населения» 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1741" y="3640667"/>
            <a:ext cx="669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«ШКОЛА РАННЕГО РАЗВИТИЯ»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8" b="4737"/>
          <a:stretch/>
        </p:blipFill>
        <p:spPr bwMode="auto">
          <a:xfrm>
            <a:off x="7849" y="0"/>
            <a:ext cx="1654461" cy="19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8" t="20584" r="22325" b="15780"/>
          <a:stretch/>
        </p:blipFill>
        <p:spPr bwMode="auto">
          <a:xfrm>
            <a:off x="1800000" y="4806000"/>
            <a:ext cx="2325655" cy="20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6" r="25557"/>
          <a:stretch/>
        </p:blipFill>
        <p:spPr bwMode="auto">
          <a:xfrm>
            <a:off x="1" y="4806000"/>
            <a:ext cx="1717737" cy="20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97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8"/>
    </mc:Choice>
    <mc:Fallback xmlns="">
      <p:transition spd="slow" advTm="651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" y="6078"/>
            <a:ext cx="5375160" cy="688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60" y="995289"/>
            <a:ext cx="887065" cy="88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60" y="1928596"/>
            <a:ext cx="887065" cy="88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60" y="2822858"/>
            <a:ext cx="887065" cy="88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1" r="7308"/>
          <a:stretch/>
        </p:blipFill>
        <p:spPr bwMode="auto">
          <a:xfrm>
            <a:off x="5372736" y="4202061"/>
            <a:ext cx="887065" cy="961172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244116" y="1167586"/>
            <a:ext cx="26463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-МКУ </a:t>
            </a:r>
            <a:r>
              <a:rPr lang="ru-RU" dirty="0" err="1"/>
              <a:t>Сузунского</a:t>
            </a:r>
            <a:r>
              <a:rPr lang="ru-RU" dirty="0"/>
              <a:t> района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КЦСОН»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44116" y="2187462"/>
            <a:ext cx="2834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-ГБУЗ </a:t>
            </a:r>
            <a:r>
              <a:rPr lang="ru-RU" dirty="0"/>
              <a:t>НСО "</a:t>
            </a:r>
            <a:r>
              <a:rPr lang="ru-RU" dirty="0" err="1"/>
              <a:t>Сузунская</a:t>
            </a:r>
            <a:r>
              <a:rPr lang="ru-RU" dirty="0"/>
              <a:t> ЦРБ"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241125" y="2943224"/>
            <a:ext cx="26513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</a:t>
            </a:r>
            <a:r>
              <a:rPr lang="ru-RU" dirty="0" err="1" smtClean="0"/>
              <a:t>Сузунский</a:t>
            </a:r>
            <a:r>
              <a:rPr lang="ru-RU" dirty="0" smtClean="0"/>
              <a:t> </a:t>
            </a:r>
            <a:r>
              <a:rPr lang="ru-RU" dirty="0"/>
              <a:t>филиал ГБУ НСО Областного центра диагностики и консультирования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300643" y="4143553"/>
            <a:ext cx="26513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-Муниципальное казенное дошкольное образовательное учреждение</a:t>
            </a:r>
            <a:endParaRPr lang="ru-RU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006" y="3756767"/>
            <a:ext cx="428810" cy="42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756767"/>
            <a:ext cx="445294" cy="44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470" y="4161140"/>
            <a:ext cx="445293" cy="445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24" y="3770013"/>
            <a:ext cx="445293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721" y="4941168"/>
            <a:ext cx="252234" cy="24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849" y="3200441"/>
            <a:ext cx="2555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87685"/>
            <a:ext cx="2555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2" y="3941102"/>
            <a:ext cx="2555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276" y="4743717"/>
            <a:ext cx="252234" cy="24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978" y="2310866"/>
            <a:ext cx="252234" cy="24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699" y="2939487"/>
            <a:ext cx="252234" cy="24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556794"/>
            <a:ext cx="252234" cy="24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67586"/>
            <a:ext cx="252234" cy="24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86" y="2693559"/>
            <a:ext cx="252234" cy="24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015" y="2802722"/>
            <a:ext cx="252234" cy="24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177" y="1636426"/>
            <a:ext cx="252234" cy="24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050" y="5397095"/>
            <a:ext cx="252234" cy="24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235" y="476672"/>
            <a:ext cx="252234" cy="24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55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61478" y="2292592"/>
            <a:ext cx="8978151" cy="4565408"/>
            <a:chOff x="-62750" y="1109133"/>
            <a:chExt cx="8978151" cy="4565408"/>
          </a:xfrm>
        </p:grpSpPr>
        <p:sp>
          <p:nvSpPr>
            <p:cNvPr id="194" name="任意多边形 73"/>
            <p:cNvSpPr/>
            <p:nvPr/>
          </p:nvSpPr>
          <p:spPr bwMode="auto">
            <a:xfrm>
              <a:off x="1772911" y="1109133"/>
              <a:ext cx="1347112" cy="3249219"/>
            </a:xfrm>
            <a:custGeom>
              <a:avLst/>
              <a:gdLst>
                <a:gd name="connsiteX0" fmla="*/ 898348 w 1796114"/>
                <a:gd name="connsiteY0" fmla="*/ 0 h 3043856"/>
                <a:gd name="connsiteX1" fmla="*/ 1793101 w 1796114"/>
                <a:gd name="connsiteY1" fmla="*/ 894754 h 3043856"/>
                <a:gd name="connsiteX2" fmla="*/ 1796055 w 1796114"/>
                <a:gd name="connsiteY2" fmla="*/ 894754 h 3043856"/>
                <a:gd name="connsiteX3" fmla="*/ 1796055 w 1796114"/>
                <a:gd name="connsiteY3" fmla="*/ 896588 h 3043856"/>
                <a:gd name="connsiteX4" fmla="*/ 1796114 w 1796114"/>
                <a:gd name="connsiteY4" fmla="*/ 896588 h 3043856"/>
                <a:gd name="connsiteX5" fmla="*/ 1796114 w 1796114"/>
                <a:gd name="connsiteY5" fmla="*/ 1638635 h 3043856"/>
                <a:gd name="connsiteX6" fmla="*/ 1796114 w 1796114"/>
                <a:gd name="connsiteY6" fmla="*/ 1994753 h 3043856"/>
                <a:gd name="connsiteX7" fmla="*/ 1796114 w 1796114"/>
                <a:gd name="connsiteY7" fmla="*/ 2342751 h 3043856"/>
                <a:gd name="connsiteX8" fmla="*/ 1796114 w 1796114"/>
                <a:gd name="connsiteY8" fmla="*/ 2344732 h 3043856"/>
                <a:gd name="connsiteX9" fmla="*/ 1796114 w 1796114"/>
                <a:gd name="connsiteY9" fmla="*/ 2693304 h 3043856"/>
                <a:gd name="connsiteX10" fmla="*/ 1794829 w 1796114"/>
                <a:gd name="connsiteY10" fmla="*/ 2693304 h 3043856"/>
                <a:gd name="connsiteX11" fmla="*/ 1794829 w 1796114"/>
                <a:gd name="connsiteY11" fmla="*/ 3043856 h 3043856"/>
                <a:gd name="connsiteX12" fmla="*/ 0 w 1796114"/>
                <a:gd name="connsiteY12" fmla="*/ 3043856 h 3043856"/>
                <a:gd name="connsiteX13" fmla="*/ 0 w 1796114"/>
                <a:gd name="connsiteY13" fmla="*/ 2693304 h 3043856"/>
                <a:gd name="connsiteX14" fmla="*/ 1285 w 1796114"/>
                <a:gd name="connsiteY14" fmla="*/ 2693304 h 3043856"/>
                <a:gd name="connsiteX15" fmla="*/ 1285 w 1796114"/>
                <a:gd name="connsiteY15" fmla="*/ 2344732 h 3043856"/>
                <a:gd name="connsiteX16" fmla="*/ 467 w 1796114"/>
                <a:gd name="connsiteY16" fmla="*/ 2344732 h 3043856"/>
                <a:gd name="connsiteX17" fmla="*/ 467 w 1796114"/>
                <a:gd name="connsiteY17" fmla="*/ 1638635 h 3043856"/>
                <a:gd name="connsiteX18" fmla="*/ 468 w 1796114"/>
                <a:gd name="connsiteY18" fmla="*/ 1638635 h 3043856"/>
                <a:gd name="connsiteX19" fmla="*/ 468 w 1796114"/>
                <a:gd name="connsiteY19" fmla="*/ 940473 h 3043856"/>
                <a:gd name="connsiteX20" fmla="*/ 408 w 1796114"/>
                <a:gd name="connsiteY20" fmla="*/ 940473 h 3043856"/>
                <a:gd name="connsiteX21" fmla="*/ 408 w 1796114"/>
                <a:gd name="connsiteY21" fmla="*/ 894754 h 3043856"/>
                <a:gd name="connsiteX22" fmla="*/ 3593 w 1796114"/>
                <a:gd name="connsiteY22" fmla="*/ 894754 h 3043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96114" h="3043856">
                  <a:moveTo>
                    <a:pt x="898348" y="0"/>
                  </a:moveTo>
                  <a:lnTo>
                    <a:pt x="1793101" y="894754"/>
                  </a:lnTo>
                  <a:lnTo>
                    <a:pt x="1796055" y="894754"/>
                  </a:lnTo>
                  <a:lnTo>
                    <a:pt x="1796055" y="896588"/>
                  </a:lnTo>
                  <a:lnTo>
                    <a:pt x="1796114" y="896588"/>
                  </a:lnTo>
                  <a:lnTo>
                    <a:pt x="1796114" y="1638635"/>
                  </a:lnTo>
                  <a:lnTo>
                    <a:pt x="1796114" y="1994753"/>
                  </a:lnTo>
                  <a:lnTo>
                    <a:pt x="1796114" y="2342751"/>
                  </a:lnTo>
                  <a:lnTo>
                    <a:pt x="1796114" y="2344732"/>
                  </a:lnTo>
                  <a:lnTo>
                    <a:pt x="1796114" y="2693304"/>
                  </a:lnTo>
                  <a:lnTo>
                    <a:pt x="1794829" y="2693304"/>
                  </a:lnTo>
                  <a:lnTo>
                    <a:pt x="1794829" y="3043856"/>
                  </a:lnTo>
                  <a:lnTo>
                    <a:pt x="0" y="3043856"/>
                  </a:lnTo>
                  <a:lnTo>
                    <a:pt x="0" y="2693304"/>
                  </a:lnTo>
                  <a:lnTo>
                    <a:pt x="1285" y="2693304"/>
                  </a:lnTo>
                  <a:lnTo>
                    <a:pt x="1285" y="2344732"/>
                  </a:lnTo>
                  <a:lnTo>
                    <a:pt x="467" y="2344732"/>
                  </a:lnTo>
                  <a:lnTo>
                    <a:pt x="467" y="1638635"/>
                  </a:lnTo>
                  <a:lnTo>
                    <a:pt x="468" y="1638635"/>
                  </a:lnTo>
                  <a:lnTo>
                    <a:pt x="468" y="940473"/>
                  </a:lnTo>
                  <a:lnTo>
                    <a:pt x="408" y="940473"/>
                  </a:lnTo>
                  <a:lnTo>
                    <a:pt x="408" y="894754"/>
                  </a:lnTo>
                  <a:lnTo>
                    <a:pt x="3593" y="894754"/>
                  </a:lnTo>
                  <a:close/>
                </a:path>
              </a:pathLst>
            </a:custGeom>
            <a:gradFill>
              <a:gsLst>
                <a:gs pos="58000">
                  <a:srgbClr val="663A77"/>
                </a:gs>
                <a:gs pos="0">
                  <a:srgbClr val="894EA0"/>
                </a:gs>
                <a:gs pos="100000">
                  <a:srgbClr val="482955"/>
                </a:gs>
              </a:gsLst>
              <a:lin ang="5400000" scaled="1"/>
            </a:gradFill>
            <a:ln w="25400" cap="flat" cmpd="sng" algn="ctr">
              <a:gradFill>
                <a:gsLst>
                  <a:gs pos="0">
                    <a:srgbClr val="A06AB6"/>
                  </a:gs>
                  <a:gs pos="100000">
                    <a:srgbClr val="563165"/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kern="0">
                <a:solidFill>
                  <a:prstClr val="white"/>
                </a:solidFill>
                <a:latin typeface="Calibri"/>
                <a:ea typeface="宋体"/>
              </a:endParaRPr>
            </a:p>
          </p:txBody>
        </p:sp>
        <p:sp>
          <p:nvSpPr>
            <p:cNvPr id="192" name="任意多边形 77"/>
            <p:cNvSpPr/>
            <p:nvPr/>
          </p:nvSpPr>
          <p:spPr bwMode="auto">
            <a:xfrm>
              <a:off x="1368850" y="1699328"/>
              <a:ext cx="1347068" cy="2875017"/>
            </a:xfrm>
            <a:custGeom>
              <a:avLst/>
              <a:gdLst>
                <a:gd name="connsiteX0" fmla="*/ 897881 w 1796055"/>
                <a:gd name="connsiteY0" fmla="*/ 0 h 2693303"/>
                <a:gd name="connsiteX1" fmla="*/ 1792693 w 1796055"/>
                <a:gd name="connsiteY1" fmla="*/ 894811 h 2693303"/>
                <a:gd name="connsiteX2" fmla="*/ 1796055 w 1796055"/>
                <a:gd name="connsiteY2" fmla="*/ 894811 h 2693303"/>
                <a:gd name="connsiteX3" fmla="*/ 1796055 w 1796055"/>
                <a:gd name="connsiteY3" fmla="*/ 940530 h 2693303"/>
                <a:gd name="connsiteX4" fmla="*/ 1795648 w 1796055"/>
                <a:gd name="connsiteY4" fmla="*/ 940530 h 2693303"/>
                <a:gd name="connsiteX5" fmla="*/ 1795648 w 1796055"/>
                <a:gd name="connsiteY5" fmla="*/ 1638635 h 2693303"/>
                <a:gd name="connsiteX6" fmla="*/ 1795648 w 1796055"/>
                <a:gd name="connsiteY6" fmla="*/ 1994752 h 2693303"/>
                <a:gd name="connsiteX7" fmla="*/ 1795648 w 1796055"/>
                <a:gd name="connsiteY7" fmla="*/ 2342751 h 2693303"/>
                <a:gd name="connsiteX8" fmla="*/ 1795648 w 1796055"/>
                <a:gd name="connsiteY8" fmla="*/ 2344732 h 2693303"/>
                <a:gd name="connsiteX9" fmla="*/ 1795648 w 1796055"/>
                <a:gd name="connsiteY9" fmla="*/ 2693303 h 2693303"/>
                <a:gd name="connsiteX10" fmla="*/ 819 w 1796055"/>
                <a:gd name="connsiteY10" fmla="*/ 2693303 h 2693303"/>
                <a:gd name="connsiteX11" fmla="*/ 819 w 1796055"/>
                <a:gd name="connsiteY11" fmla="*/ 2344732 h 2693303"/>
                <a:gd name="connsiteX12" fmla="*/ 0 w 1796055"/>
                <a:gd name="connsiteY12" fmla="*/ 2344732 h 2693303"/>
                <a:gd name="connsiteX13" fmla="*/ 0 w 1796055"/>
                <a:gd name="connsiteY13" fmla="*/ 1638635 h 2693303"/>
                <a:gd name="connsiteX14" fmla="*/ 1 w 1796055"/>
                <a:gd name="connsiteY14" fmla="*/ 1638635 h 2693303"/>
                <a:gd name="connsiteX15" fmla="*/ 1 w 1796055"/>
                <a:gd name="connsiteY15" fmla="*/ 896588 h 2693303"/>
                <a:gd name="connsiteX16" fmla="*/ 408 w 1796055"/>
                <a:gd name="connsiteY16" fmla="*/ 896588 h 2693303"/>
                <a:gd name="connsiteX17" fmla="*/ 408 w 1796055"/>
                <a:gd name="connsiteY17" fmla="*/ 894811 h 2693303"/>
                <a:gd name="connsiteX18" fmla="*/ 3070 w 1796055"/>
                <a:gd name="connsiteY18" fmla="*/ 894811 h 269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96055" h="2693303">
                  <a:moveTo>
                    <a:pt x="897881" y="0"/>
                  </a:moveTo>
                  <a:lnTo>
                    <a:pt x="1792693" y="894811"/>
                  </a:lnTo>
                  <a:lnTo>
                    <a:pt x="1796055" y="894811"/>
                  </a:lnTo>
                  <a:lnTo>
                    <a:pt x="1796055" y="940530"/>
                  </a:lnTo>
                  <a:lnTo>
                    <a:pt x="1795648" y="940530"/>
                  </a:lnTo>
                  <a:lnTo>
                    <a:pt x="1795648" y="1638635"/>
                  </a:lnTo>
                  <a:lnTo>
                    <a:pt x="1795648" y="1994752"/>
                  </a:lnTo>
                  <a:lnTo>
                    <a:pt x="1795648" y="2342751"/>
                  </a:lnTo>
                  <a:lnTo>
                    <a:pt x="1795648" y="2344732"/>
                  </a:lnTo>
                  <a:lnTo>
                    <a:pt x="1795648" y="2693303"/>
                  </a:lnTo>
                  <a:lnTo>
                    <a:pt x="819" y="2693303"/>
                  </a:lnTo>
                  <a:lnTo>
                    <a:pt x="819" y="2344732"/>
                  </a:lnTo>
                  <a:lnTo>
                    <a:pt x="0" y="2344732"/>
                  </a:lnTo>
                  <a:lnTo>
                    <a:pt x="0" y="1638635"/>
                  </a:lnTo>
                  <a:lnTo>
                    <a:pt x="1" y="1638635"/>
                  </a:lnTo>
                  <a:lnTo>
                    <a:pt x="1" y="896588"/>
                  </a:lnTo>
                  <a:lnTo>
                    <a:pt x="408" y="896588"/>
                  </a:lnTo>
                  <a:lnTo>
                    <a:pt x="408" y="894811"/>
                  </a:lnTo>
                  <a:lnTo>
                    <a:pt x="3070" y="894811"/>
                  </a:lnTo>
                  <a:close/>
                </a:path>
              </a:pathLst>
            </a:custGeom>
            <a:gradFill>
              <a:gsLst>
                <a:gs pos="69000">
                  <a:srgbClr val="E87071"/>
                </a:gs>
                <a:gs pos="46000">
                  <a:srgbClr val="EC8888"/>
                </a:gs>
                <a:gs pos="0">
                  <a:srgbClr val="ED8F8F"/>
                </a:gs>
                <a:gs pos="100000">
                  <a:srgbClr val="E03C3C"/>
                </a:gs>
              </a:gsLst>
              <a:lin ang="5400000" scaled="1"/>
            </a:gradFill>
            <a:ln w="25400" cap="flat" cmpd="sng" algn="ctr">
              <a:gradFill>
                <a:gsLst>
                  <a:gs pos="0">
                    <a:srgbClr val="EF9F9F"/>
                  </a:gs>
                  <a:gs pos="100000">
                    <a:srgbClr val="E34F4F"/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kern="0">
                <a:solidFill>
                  <a:prstClr val="white"/>
                </a:solidFill>
                <a:latin typeface="Calibri"/>
                <a:ea typeface="宋体"/>
              </a:endParaRPr>
            </a:p>
          </p:txBody>
        </p:sp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9626" y="3962925"/>
              <a:ext cx="2189163" cy="1587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2715918" y="3403600"/>
              <a:ext cx="2163211" cy="21463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724992" y="2439822"/>
              <a:ext cx="2100709" cy="2502927"/>
              <a:chOff x="840718" y="3164793"/>
              <a:chExt cx="2100709" cy="2502927"/>
            </a:xfrm>
          </p:grpSpPr>
          <p:sp>
            <p:nvSpPr>
              <p:cNvPr id="190" name="任意多边形 81"/>
              <p:cNvSpPr/>
              <p:nvPr/>
            </p:nvSpPr>
            <p:spPr bwMode="auto">
              <a:xfrm>
                <a:off x="957988" y="3164793"/>
                <a:ext cx="1347364" cy="2502927"/>
              </a:xfrm>
              <a:custGeom>
                <a:avLst/>
                <a:gdLst>
                  <a:gd name="connsiteX0" fmla="*/ 897881 w 1796449"/>
                  <a:gd name="connsiteY0" fmla="*/ 0 h 2344731"/>
                  <a:gd name="connsiteX1" fmla="*/ 1793329 w 1796449"/>
                  <a:gd name="connsiteY1" fmla="*/ 895447 h 2344731"/>
                  <a:gd name="connsiteX2" fmla="*/ 1796449 w 1796449"/>
                  <a:gd name="connsiteY2" fmla="*/ 895447 h 2344731"/>
                  <a:gd name="connsiteX3" fmla="*/ 1796449 w 1796449"/>
                  <a:gd name="connsiteY3" fmla="*/ 941166 h 2344731"/>
                  <a:gd name="connsiteX4" fmla="*/ 1795648 w 1796449"/>
                  <a:gd name="connsiteY4" fmla="*/ 941166 h 2344731"/>
                  <a:gd name="connsiteX5" fmla="*/ 1795648 w 1796449"/>
                  <a:gd name="connsiteY5" fmla="*/ 1638634 h 2344731"/>
                  <a:gd name="connsiteX6" fmla="*/ 1795648 w 1796449"/>
                  <a:gd name="connsiteY6" fmla="*/ 1994752 h 2344731"/>
                  <a:gd name="connsiteX7" fmla="*/ 1795648 w 1796449"/>
                  <a:gd name="connsiteY7" fmla="*/ 2344731 h 2344731"/>
                  <a:gd name="connsiteX8" fmla="*/ 0 w 1796449"/>
                  <a:gd name="connsiteY8" fmla="*/ 2344731 h 2344731"/>
                  <a:gd name="connsiteX9" fmla="*/ 0 w 1796449"/>
                  <a:gd name="connsiteY9" fmla="*/ 1638634 h 2344731"/>
                  <a:gd name="connsiteX10" fmla="*/ 1 w 1796449"/>
                  <a:gd name="connsiteY10" fmla="*/ 1638634 h 2344731"/>
                  <a:gd name="connsiteX11" fmla="*/ 1 w 1796449"/>
                  <a:gd name="connsiteY11" fmla="*/ 896588 h 2344731"/>
                  <a:gd name="connsiteX12" fmla="*/ 802 w 1796449"/>
                  <a:gd name="connsiteY12" fmla="*/ 896588 h 2344731"/>
                  <a:gd name="connsiteX13" fmla="*/ 802 w 1796449"/>
                  <a:gd name="connsiteY13" fmla="*/ 895447 h 2344731"/>
                  <a:gd name="connsiteX14" fmla="*/ 2433 w 1796449"/>
                  <a:gd name="connsiteY14" fmla="*/ 895447 h 2344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96449" h="2344731">
                    <a:moveTo>
                      <a:pt x="897881" y="0"/>
                    </a:moveTo>
                    <a:lnTo>
                      <a:pt x="1793329" y="895447"/>
                    </a:lnTo>
                    <a:lnTo>
                      <a:pt x="1796449" y="895447"/>
                    </a:lnTo>
                    <a:lnTo>
                      <a:pt x="1796449" y="941166"/>
                    </a:lnTo>
                    <a:lnTo>
                      <a:pt x="1795648" y="941166"/>
                    </a:lnTo>
                    <a:lnTo>
                      <a:pt x="1795648" y="1638634"/>
                    </a:lnTo>
                    <a:lnTo>
                      <a:pt x="1795648" y="1994752"/>
                    </a:lnTo>
                    <a:lnTo>
                      <a:pt x="1795648" y="2344731"/>
                    </a:lnTo>
                    <a:lnTo>
                      <a:pt x="0" y="2344731"/>
                    </a:lnTo>
                    <a:lnTo>
                      <a:pt x="0" y="1638634"/>
                    </a:lnTo>
                    <a:lnTo>
                      <a:pt x="1" y="1638634"/>
                    </a:lnTo>
                    <a:lnTo>
                      <a:pt x="1" y="896588"/>
                    </a:lnTo>
                    <a:lnTo>
                      <a:pt x="802" y="896588"/>
                    </a:lnTo>
                    <a:lnTo>
                      <a:pt x="802" y="895447"/>
                    </a:lnTo>
                    <a:lnTo>
                      <a:pt x="2433" y="895447"/>
                    </a:lnTo>
                    <a:close/>
                  </a:path>
                </a:pathLst>
              </a:custGeom>
              <a:gradFill flip="none" rotWithShape="1">
                <a:gsLst>
                  <a:gs pos="65000">
                    <a:srgbClr val="01ACBE"/>
                  </a:gs>
                  <a:gs pos="100000">
                    <a:srgbClr val="018B99"/>
                  </a:gs>
                  <a:gs pos="0">
                    <a:srgbClr val="01DEF5"/>
                  </a:gs>
                </a:gsLst>
                <a:lin ang="5400000" scaled="1"/>
                <a:tileRect/>
              </a:gradFill>
              <a:ln w="25400" cap="flat" cmpd="sng" algn="ctr">
                <a:gradFill>
                  <a:gsLst>
                    <a:gs pos="0">
                      <a:srgbClr val="0AE7FE"/>
                    </a:gs>
                    <a:gs pos="100000">
                      <a:srgbClr val="018795"/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3" kern="0">
                  <a:solidFill>
                    <a:prstClr val="white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35" name="文本框 38"/>
              <p:cNvSpPr txBox="1"/>
              <p:nvPr/>
            </p:nvSpPr>
            <p:spPr bwMode="auto">
              <a:xfrm>
                <a:off x="1172410" y="3377637"/>
                <a:ext cx="920287" cy="646331"/>
              </a:xfrm>
              <a:prstGeom prst="rect">
                <a:avLst/>
              </a:prstGeom>
              <a:noFill/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ru-RU" altLang="zh-CN" sz="3600" dirty="0" smtClean="0">
                    <a:solidFill>
                      <a:prstClr val="white"/>
                    </a:solidFill>
                    <a:effectLst>
                      <a:innerShdw blurRad="63500" dist="63500" dir="13200000">
                        <a:prstClr val="black">
                          <a:alpha val="50000"/>
                        </a:prstClr>
                      </a:innerShdw>
                    </a:effectLst>
                    <a:latin typeface="Impact" panose="020B0806030902050204" pitchFamily="34" charset="0"/>
                    <a:ea typeface="Hiragino Sans GB W6" panose="020B0600000000000000" pitchFamily="34" charset="-122"/>
                  </a:rPr>
                  <a:t>3</a:t>
                </a:r>
                <a:endParaRPr lang="zh-CN" altLang="en-US" sz="3600" dirty="0">
                  <a:solidFill>
                    <a:prstClr val="white"/>
                  </a:solidFill>
                  <a:effectLst>
                    <a:innerShdw blurRad="63500" dist="63500" dir="13200000">
                      <a:prstClr val="black">
                        <a:alpha val="50000"/>
                      </a:prstClr>
                    </a:innerShdw>
                  </a:effectLst>
                  <a:latin typeface="Impact" panose="020B0806030902050204" pitchFamily="34" charset="0"/>
                  <a:ea typeface="Hiragino Sans GB W6" panose="020B0600000000000000" pitchFamily="34" charset="-122"/>
                </a:endParaRPr>
              </a:p>
            </p:txBody>
          </p:sp>
          <p:sp>
            <p:nvSpPr>
              <p:cNvPr id="174" name="任意多边形 108"/>
              <p:cNvSpPr/>
              <p:nvPr/>
            </p:nvSpPr>
            <p:spPr bwMode="auto">
              <a:xfrm>
                <a:off x="2314364" y="4169832"/>
                <a:ext cx="627063" cy="592666"/>
              </a:xfrm>
              <a:custGeom>
                <a:avLst/>
                <a:gdLst>
                  <a:gd name="connsiteX0" fmla="*/ 685611 w 1025811"/>
                  <a:gd name="connsiteY0" fmla="*/ 0 h 680400"/>
                  <a:gd name="connsiteX1" fmla="*/ 1025811 w 1025811"/>
                  <a:gd name="connsiteY1" fmla="*/ 340200 h 680400"/>
                  <a:gd name="connsiteX2" fmla="*/ 685611 w 1025811"/>
                  <a:gd name="connsiteY2" fmla="*/ 680400 h 680400"/>
                  <a:gd name="connsiteX3" fmla="*/ 678786 w 1025811"/>
                  <a:gd name="connsiteY3" fmla="*/ 679712 h 680400"/>
                  <a:gd name="connsiteX4" fmla="*/ 678786 w 1025811"/>
                  <a:gd name="connsiteY4" fmla="*/ 680400 h 680400"/>
                  <a:gd name="connsiteX5" fmla="*/ 0 w 1025811"/>
                  <a:gd name="connsiteY5" fmla="*/ 680400 h 680400"/>
                  <a:gd name="connsiteX6" fmla="*/ 0 w 1025811"/>
                  <a:gd name="connsiteY6" fmla="*/ 1614 h 680400"/>
                  <a:gd name="connsiteX7" fmla="*/ 669601 w 1025811"/>
                  <a:gd name="connsiteY7" fmla="*/ 1614 h 68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5811" h="680400">
                    <a:moveTo>
                      <a:pt x="685611" y="0"/>
                    </a:moveTo>
                    <a:cubicBezTo>
                      <a:pt x="873498" y="0"/>
                      <a:pt x="1025811" y="152313"/>
                      <a:pt x="1025811" y="340200"/>
                    </a:cubicBezTo>
                    <a:cubicBezTo>
                      <a:pt x="1025811" y="528087"/>
                      <a:pt x="873498" y="680400"/>
                      <a:pt x="685611" y="680400"/>
                    </a:cubicBezTo>
                    <a:lnTo>
                      <a:pt x="678786" y="679712"/>
                    </a:lnTo>
                    <a:lnTo>
                      <a:pt x="678786" y="680400"/>
                    </a:lnTo>
                    <a:lnTo>
                      <a:pt x="0" y="680400"/>
                    </a:lnTo>
                    <a:lnTo>
                      <a:pt x="0" y="1614"/>
                    </a:lnTo>
                    <a:lnTo>
                      <a:pt x="669601" y="1614"/>
                    </a:lnTo>
                    <a:close/>
                  </a:path>
                </a:pathLst>
              </a:custGeom>
              <a:gradFill>
                <a:gsLst>
                  <a:gs pos="44000">
                    <a:srgbClr val="01ACBE"/>
                  </a:gs>
                  <a:gs pos="20000">
                    <a:srgbClr val="0194A3"/>
                  </a:gs>
                  <a:gs pos="100000">
                    <a:srgbClr val="01CFE5"/>
                  </a:gs>
                  <a:gs pos="0">
                    <a:srgbClr val="01808D"/>
                  </a:gs>
                </a:gsLst>
                <a:lin ang="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3" kern="0">
                  <a:solidFill>
                    <a:prstClr val="white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83" name="文本框 38"/>
              <p:cNvSpPr txBox="1"/>
              <p:nvPr/>
            </p:nvSpPr>
            <p:spPr bwMode="auto">
              <a:xfrm>
                <a:off x="840718" y="3966144"/>
                <a:ext cx="920287" cy="646331"/>
              </a:xfrm>
              <a:prstGeom prst="rect">
                <a:avLst/>
              </a:prstGeom>
              <a:noFill/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ru-RU" altLang="zh-CN" sz="3600" dirty="0" smtClean="0">
                    <a:solidFill>
                      <a:prstClr val="white"/>
                    </a:solidFill>
                    <a:effectLst>
                      <a:innerShdw blurRad="63500" dist="63500" dir="13200000">
                        <a:prstClr val="black">
                          <a:alpha val="50000"/>
                        </a:prstClr>
                      </a:innerShdw>
                    </a:effectLst>
                    <a:latin typeface="Impact" panose="020B0806030902050204" pitchFamily="34" charset="0"/>
                    <a:ea typeface="Hiragino Sans GB W6" panose="020B0600000000000000" pitchFamily="34" charset="-122"/>
                  </a:rPr>
                  <a:t>3</a:t>
                </a:r>
                <a:endParaRPr lang="zh-CN" altLang="en-US" sz="3600" dirty="0">
                  <a:solidFill>
                    <a:prstClr val="white"/>
                  </a:solidFill>
                  <a:effectLst>
                    <a:innerShdw blurRad="63500" dist="63500" dir="13200000">
                      <a:prstClr val="black">
                        <a:alpha val="50000"/>
                      </a:prstClr>
                    </a:innerShdw>
                  </a:effectLst>
                  <a:latin typeface="Impact" panose="020B0806030902050204" pitchFamily="34" charset="0"/>
                  <a:ea typeface="Hiragino Sans GB W6" panose="020B0600000000000000" pitchFamily="34" charset="-122"/>
                </a:endParaRPr>
              </a:p>
            </p:txBody>
          </p:sp>
        </p:grpSp>
        <p:sp>
          <p:nvSpPr>
            <p:cNvPr id="126" name="圆角矩形 71"/>
            <p:cNvSpPr/>
            <p:nvPr/>
          </p:nvSpPr>
          <p:spPr>
            <a:xfrm>
              <a:off x="3120023" y="1139890"/>
              <a:ext cx="5299066" cy="774843"/>
            </a:xfrm>
            <a:prstGeom prst="roundRect">
              <a:avLst>
                <a:gd name="adj" fmla="val 42270"/>
              </a:avLst>
            </a:prstGeom>
            <a:gradFill>
              <a:gsLst>
                <a:gs pos="99000">
                  <a:sysClr val="window" lastClr="FFFFFF"/>
                </a:gs>
                <a:gs pos="0">
                  <a:sysClr val="window" lastClr="FFFFFF">
                    <a:lumMod val="95000"/>
                  </a:sys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12700" dir="162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zh-CN" sz="2400" b="1" kern="0" dirty="0" smtClean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  <a:ea typeface="造字工房悦黑体验版细体" pitchFamily="50" charset="-122"/>
                </a:rPr>
                <a:t>Целевая группа  - дети от 0 до 7 лет:</a:t>
              </a:r>
              <a:endParaRPr lang="zh-CN" altLang="en-US" sz="2400" b="1" kern="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造字工房悦黑体验版细体" pitchFamily="50" charset="-122"/>
              </a:endParaRPr>
            </a:p>
          </p:txBody>
        </p:sp>
        <p:cxnSp>
          <p:nvCxnSpPr>
            <p:cNvPr id="5128" name="直接连接符 102"/>
            <p:cNvCxnSpPr>
              <a:cxnSpLocks noChangeShapeType="1"/>
            </p:cNvCxnSpPr>
            <p:nvPr/>
          </p:nvCxnSpPr>
          <p:spPr bwMode="auto">
            <a:xfrm flipH="1">
              <a:off x="3085912" y="3403600"/>
              <a:ext cx="5789612" cy="0"/>
            </a:xfrm>
            <a:prstGeom prst="line">
              <a:avLst/>
            </a:prstGeom>
            <a:noFill/>
            <a:ln w="38100" algn="ctr">
              <a:solidFill>
                <a:srgbClr val="7F7F7F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29" name="直接连接符 106"/>
            <p:cNvCxnSpPr>
              <a:cxnSpLocks noChangeShapeType="1"/>
            </p:cNvCxnSpPr>
            <p:nvPr/>
          </p:nvCxnSpPr>
          <p:spPr bwMode="auto">
            <a:xfrm>
              <a:off x="3173414" y="2821937"/>
              <a:ext cx="5741987" cy="0"/>
            </a:xfrm>
            <a:prstGeom prst="line">
              <a:avLst/>
            </a:prstGeom>
            <a:noFill/>
            <a:ln w="38100" algn="ctr">
              <a:solidFill>
                <a:srgbClr val="7F7F7F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61" name="文本框 3"/>
            <p:cNvSpPr txBox="1">
              <a:spLocks noChangeArrowheads="1"/>
            </p:cNvSpPr>
            <p:nvPr/>
          </p:nvSpPr>
          <p:spPr bwMode="auto">
            <a:xfrm>
              <a:off x="1217865" y="4029612"/>
              <a:ext cx="830847" cy="27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Microsoft Sans Serif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icrosoft Sans Serif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icrosoft Sans Serif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icrosoft Sans Serif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Microsoft Sans Serif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icrosoft Sans Serif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icrosoft Sans Serif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icrosoft Sans Serif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icrosoft Sans Serif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200">
                <a:solidFill>
                  <a:srgbClr val="F2F2F2"/>
                </a:solidFill>
                <a:latin typeface="DokChampa" pitchFamily="34" charset="-34"/>
                <a:ea typeface="造字工房文研（非商用）常规体"/>
                <a:cs typeface="DokChampa" pitchFamily="34" charset="-34"/>
              </a:endParaRPr>
            </a:p>
          </p:txBody>
        </p:sp>
        <p:sp>
          <p:nvSpPr>
            <p:cNvPr id="188" name="任意多边形 86"/>
            <p:cNvSpPr/>
            <p:nvPr/>
          </p:nvSpPr>
          <p:spPr bwMode="auto">
            <a:xfrm>
              <a:off x="383303" y="2984625"/>
              <a:ext cx="1346762" cy="2129334"/>
            </a:xfrm>
            <a:custGeom>
              <a:avLst/>
              <a:gdLst>
                <a:gd name="connsiteX0" fmla="*/ 897881 w 1795647"/>
                <a:gd name="connsiteY0" fmla="*/ 0 h 1994752"/>
                <a:gd name="connsiteX1" fmla="*/ 1794085 w 1795647"/>
                <a:gd name="connsiteY1" fmla="*/ 896204 h 1994752"/>
                <a:gd name="connsiteX2" fmla="*/ 1795647 w 1795647"/>
                <a:gd name="connsiteY2" fmla="*/ 896204 h 1994752"/>
                <a:gd name="connsiteX3" fmla="*/ 1795647 w 1795647"/>
                <a:gd name="connsiteY3" fmla="*/ 896588 h 1994752"/>
                <a:gd name="connsiteX4" fmla="*/ 1795647 w 1795647"/>
                <a:gd name="connsiteY4" fmla="*/ 941923 h 1994752"/>
                <a:gd name="connsiteX5" fmla="*/ 1795647 w 1795647"/>
                <a:gd name="connsiteY5" fmla="*/ 1994752 h 1994752"/>
                <a:gd name="connsiteX6" fmla="*/ 0 w 1795647"/>
                <a:gd name="connsiteY6" fmla="*/ 1994752 h 1994752"/>
                <a:gd name="connsiteX7" fmla="*/ 0 w 1795647"/>
                <a:gd name="connsiteY7" fmla="*/ 941923 h 1994752"/>
                <a:gd name="connsiteX8" fmla="*/ 0 w 1795647"/>
                <a:gd name="connsiteY8" fmla="*/ 896588 h 1994752"/>
                <a:gd name="connsiteX9" fmla="*/ 0 w 1795647"/>
                <a:gd name="connsiteY9" fmla="*/ 896204 h 1994752"/>
                <a:gd name="connsiteX10" fmla="*/ 1675 w 1795647"/>
                <a:gd name="connsiteY10" fmla="*/ 896204 h 199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95647" h="1994752">
                  <a:moveTo>
                    <a:pt x="897881" y="0"/>
                  </a:moveTo>
                  <a:lnTo>
                    <a:pt x="1794085" y="896204"/>
                  </a:lnTo>
                  <a:lnTo>
                    <a:pt x="1795647" y="896204"/>
                  </a:lnTo>
                  <a:lnTo>
                    <a:pt x="1795647" y="896588"/>
                  </a:lnTo>
                  <a:lnTo>
                    <a:pt x="1795647" y="941923"/>
                  </a:lnTo>
                  <a:lnTo>
                    <a:pt x="1795647" y="1994752"/>
                  </a:lnTo>
                  <a:lnTo>
                    <a:pt x="0" y="1994752"/>
                  </a:lnTo>
                  <a:lnTo>
                    <a:pt x="0" y="941923"/>
                  </a:lnTo>
                  <a:lnTo>
                    <a:pt x="0" y="896588"/>
                  </a:lnTo>
                  <a:lnTo>
                    <a:pt x="0" y="896204"/>
                  </a:lnTo>
                  <a:lnTo>
                    <a:pt x="1675" y="896204"/>
                  </a:lnTo>
                  <a:close/>
                </a:path>
              </a:pathLst>
            </a:custGeom>
            <a:gradFill flip="none" rotWithShape="1">
              <a:gsLst>
                <a:gs pos="73000">
                  <a:srgbClr val="FFB850"/>
                </a:gs>
                <a:gs pos="47000">
                  <a:srgbClr val="FFC671"/>
                </a:gs>
                <a:gs pos="100000">
                  <a:srgbClr val="FF9801"/>
                </a:gs>
                <a:gs pos="0">
                  <a:srgbClr val="FFC671"/>
                </a:gs>
              </a:gsLst>
              <a:lin ang="5400000" scaled="1"/>
              <a:tileRect/>
            </a:gradFill>
            <a:ln w="25400" cap="flat" cmpd="sng" algn="ctr">
              <a:gradFill>
                <a:gsLst>
                  <a:gs pos="0">
                    <a:srgbClr val="FFDFAF"/>
                  </a:gs>
                  <a:gs pos="100000">
                    <a:srgbClr val="FF9C0C"/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kern="0">
                <a:solidFill>
                  <a:prstClr val="white"/>
                </a:solidFill>
                <a:latin typeface="Calibri"/>
                <a:ea typeface="宋体"/>
              </a:endParaRPr>
            </a:p>
          </p:txBody>
        </p:sp>
        <p:grpSp>
          <p:nvGrpSpPr>
            <p:cNvPr id="5162" name="组合 90"/>
            <p:cNvGrpSpPr>
              <a:grpSpLocks/>
            </p:cNvGrpSpPr>
            <p:nvPr/>
          </p:nvGrpSpPr>
          <p:grpSpPr bwMode="auto">
            <a:xfrm>
              <a:off x="754250" y="4396423"/>
              <a:ext cx="920287" cy="924323"/>
              <a:chOff x="2640639" y="3716907"/>
              <a:chExt cx="1227025" cy="865902"/>
            </a:xfrm>
          </p:grpSpPr>
          <p:sp>
            <p:nvSpPr>
              <p:cNvPr id="186" name="文本框 1"/>
              <p:cNvSpPr txBox="1"/>
              <p:nvPr/>
            </p:nvSpPr>
            <p:spPr>
              <a:xfrm>
                <a:off x="2640639" y="3716907"/>
                <a:ext cx="1227025" cy="605481"/>
              </a:xfrm>
              <a:prstGeom prst="rect">
                <a:avLst/>
              </a:prstGeom>
              <a:noFill/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ru-RU" altLang="zh-CN" sz="3600" dirty="0">
                    <a:solidFill>
                      <a:prstClr val="white"/>
                    </a:solidFill>
                    <a:effectLst>
                      <a:innerShdw blurRad="63500" dist="63500" dir="13200000">
                        <a:prstClr val="black">
                          <a:alpha val="50000"/>
                        </a:prstClr>
                      </a:innerShdw>
                    </a:effectLst>
                    <a:latin typeface="Impact" panose="020B0806030902050204" pitchFamily="34" charset="0"/>
                    <a:ea typeface="Hiragino Sans GB W6" panose="020B0600000000000000" pitchFamily="34" charset="-122"/>
                  </a:rPr>
                  <a:t>4</a:t>
                </a:r>
                <a:endParaRPr lang="zh-CN" altLang="en-US" sz="3600" dirty="0">
                  <a:solidFill>
                    <a:prstClr val="white"/>
                  </a:solidFill>
                  <a:effectLst>
                    <a:innerShdw blurRad="63500" dist="63500" dir="13200000">
                      <a:prstClr val="black">
                        <a:alpha val="50000"/>
                      </a:prstClr>
                    </a:innerShdw>
                  </a:effectLst>
                  <a:latin typeface="Impact" panose="020B0806030902050204" pitchFamily="34" charset="0"/>
                  <a:ea typeface="Hiragino Sans GB W6" panose="020B0600000000000000" pitchFamily="34" charset="-122"/>
                </a:endParaRPr>
              </a:p>
            </p:txBody>
          </p:sp>
          <p:sp>
            <p:nvSpPr>
              <p:cNvPr id="5177" name="文本框 40"/>
              <p:cNvSpPr txBox="1">
                <a:spLocks noChangeArrowheads="1"/>
              </p:cNvSpPr>
              <p:nvPr/>
            </p:nvSpPr>
            <p:spPr bwMode="auto">
              <a:xfrm>
                <a:off x="2729022" y="4323317"/>
                <a:ext cx="1107774" cy="259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Microsoft Sans Serif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Microsoft Sans Serif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Microsoft Sans Serif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Microsoft Sans Serif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Microsoft Sans Serif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icrosoft Sans Serif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icrosoft Sans Serif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icrosoft Sans Serif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icrosoft Sans Serif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200">
                  <a:solidFill>
                    <a:srgbClr val="F2F2F2"/>
                  </a:solidFill>
                  <a:latin typeface="DokChampa" pitchFamily="34" charset="-34"/>
                  <a:ea typeface="造字工房文研（非商用）常规体"/>
                  <a:cs typeface="DokChampa" pitchFamily="34" charset="-34"/>
                </a:endParaRPr>
              </a:p>
            </p:txBody>
          </p:sp>
        </p:grpSp>
        <p:grpSp>
          <p:nvGrpSpPr>
            <p:cNvPr id="5163" name="组合 93"/>
            <p:cNvGrpSpPr>
              <a:grpSpLocks/>
            </p:cNvGrpSpPr>
            <p:nvPr/>
          </p:nvGrpSpPr>
          <p:grpSpPr bwMode="auto">
            <a:xfrm>
              <a:off x="1565078" y="2116655"/>
              <a:ext cx="920287" cy="1286944"/>
              <a:chOff x="2706150" y="3377205"/>
              <a:chExt cx="1227025" cy="1205604"/>
            </a:xfrm>
          </p:grpSpPr>
          <p:sp>
            <p:nvSpPr>
              <p:cNvPr id="184" name="文本框 44"/>
              <p:cNvSpPr txBox="1"/>
              <p:nvPr/>
            </p:nvSpPr>
            <p:spPr>
              <a:xfrm>
                <a:off x="2706150" y="3377205"/>
                <a:ext cx="1227025" cy="605481"/>
              </a:xfrm>
              <a:prstGeom prst="rect">
                <a:avLst/>
              </a:prstGeom>
              <a:noFill/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ru-RU" altLang="zh-CN" sz="3600" dirty="0">
                    <a:solidFill>
                      <a:prstClr val="white"/>
                    </a:solidFill>
                    <a:effectLst>
                      <a:innerShdw blurRad="63500" dist="63500" dir="13200000">
                        <a:prstClr val="black">
                          <a:alpha val="50000"/>
                        </a:prstClr>
                      </a:innerShdw>
                    </a:effectLst>
                    <a:latin typeface="Impact" panose="020B0806030902050204" pitchFamily="34" charset="0"/>
                    <a:ea typeface="Hiragino Sans GB W6" panose="020B0600000000000000" pitchFamily="34" charset="-122"/>
                  </a:rPr>
                  <a:t>2</a:t>
                </a:r>
                <a:endParaRPr lang="zh-CN" altLang="en-US" sz="3600" dirty="0">
                  <a:solidFill>
                    <a:prstClr val="white"/>
                  </a:solidFill>
                  <a:effectLst>
                    <a:innerShdw blurRad="63500" dist="63500" dir="13200000">
                      <a:prstClr val="black">
                        <a:alpha val="50000"/>
                      </a:prstClr>
                    </a:innerShdw>
                  </a:effectLst>
                  <a:latin typeface="Impact" panose="020B0806030902050204" pitchFamily="34" charset="0"/>
                  <a:ea typeface="Hiragino Sans GB W6" panose="020B0600000000000000" pitchFamily="34" charset="-122"/>
                </a:endParaRPr>
              </a:p>
            </p:txBody>
          </p:sp>
          <p:sp>
            <p:nvSpPr>
              <p:cNvPr id="5175" name="文本框 45"/>
              <p:cNvSpPr txBox="1">
                <a:spLocks noChangeArrowheads="1"/>
              </p:cNvSpPr>
              <p:nvPr/>
            </p:nvSpPr>
            <p:spPr bwMode="auto">
              <a:xfrm>
                <a:off x="2729022" y="4323317"/>
                <a:ext cx="1107774" cy="259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Microsoft Sans Serif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Microsoft Sans Serif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Microsoft Sans Serif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Microsoft Sans Serif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Microsoft Sans Serif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icrosoft Sans Serif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icrosoft Sans Serif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icrosoft Sans Serif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icrosoft Sans Serif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200">
                  <a:solidFill>
                    <a:srgbClr val="F2F2F2"/>
                  </a:solidFill>
                  <a:latin typeface="DokChampa" pitchFamily="34" charset="-34"/>
                  <a:ea typeface="造字工房文研（非商用）常规体"/>
                  <a:cs typeface="DokChampa" pitchFamily="34" charset="-34"/>
                </a:endParaRPr>
              </a:p>
            </p:txBody>
          </p:sp>
        </p:grpSp>
        <p:grpSp>
          <p:nvGrpSpPr>
            <p:cNvPr id="5164" name="组合 96"/>
            <p:cNvGrpSpPr>
              <a:grpSpLocks/>
            </p:cNvGrpSpPr>
            <p:nvPr/>
          </p:nvGrpSpPr>
          <p:grpSpPr bwMode="auto">
            <a:xfrm>
              <a:off x="1916001" y="1496272"/>
              <a:ext cx="920287" cy="924323"/>
              <a:chOff x="2640639" y="3716907"/>
              <a:chExt cx="1227025" cy="865902"/>
            </a:xfrm>
          </p:grpSpPr>
          <p:sp>
            <p:nvSpPr>
              <p:cNvPr id="182" name="文本框 60"/>
              <p:cNvSpPr txBox="1"/>
              <p:nvPr/>
            </p:nvSpPr>
            <p:spPr>
              <a:xfrm>
                <a:off x="2640639" y="3716907"/>
                <a:ext cx="1227025" cy="605481"/>
              </a:xfrm>
              <a:prstGeom prst="rect">
                <a:avLst/>
              </a:prstGeom>
              <a:noFill/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ru-RU" altLang="zh-CN" sz="3600" dirty="0">
                    <a:solidFill>
                      <a:prstClr val="white"/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Impact" panose="020B0806030902050204" pitchFamily="34" charset="0"/>
                    <a:ea typeface="Hiragino Sans GB W6" panose="020B0600000000000000" pitchFamily="34" charset="-122"/>
                  </a:rPr>
                  <a:t>1</a:t>
                </a:r>
                <a:endParaRPr lang="zh-CN" altLang="en-US" sz="3600" dirty="0">
                  <a:solidFill>
                    <a:prstClr val="white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Impact" panose="020B0806030902050204" pitchFamily="34" charset="0"/>
                  <a:ea typeface="Hiragino Sans GB W6" panose="020B0600000000000000" pitchFamily="34" charset="-122"/>
                </a:endParaRPr>
              </a:p>
            </p:txBody>
          </p:sp>
          <p:sp>
            <p:nvSpPr>
              <p:cNvPr id="5173" name="文本框 61"/>
              <p:cNvSpPr txBox="1">
                <a:spLocks noChangeArrowheads="1"/>
              </p:cNvSpPr>
              <p:nvPr/>
            </p:nvSpPr>
            <p:spPr bwMode="auto">
              <a:xfrm>
                <a:off x="2729022" y="4323317"/>
                <a:ext cx="1107774" cy="259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Microsoft Sans Serif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Microsoft Sans Serif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Microsoft Sans Serif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Microsoft Sans Serif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Microsoft Sans Serif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icrosoft Sans Serif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icrosoft Sans Serif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icrosoft Sans Serif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icrosoft Sans Serif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200">
                  <a:solidFill>
                    <a:srgbClr val="F2F2F2"/>
                  </a:solidFill>
                  <a:latin typeface="DokChampa" pitchFamily="34" charset="-34"/>
                  <a:ea typeface="造字工房文研（非商用）常规体"/>
                  <a:cs typeface="DokChampa" pitchFamily="34" charset="-34"/>
                </a:endParaRPr>
              </a:p>
            </p:txBody>
          </p:sp>
        </p:grpSp>
        <p:sp>
          <p:nvSpPr>
            <p:cNvPr id="168" name="任意多边形 117"/>
            <p:cNvSpPr/>
            <p:nvPr/>
          </p:nvSpPr>
          <p:spPr bwMode="auto">
            <a:xfrm>
              <a:off x="1728853" y="3939840"/>
              <a:ext cx="627062" cy="592666"/>
            </a:xfrm>
            <a:custGeom>
              <a:avLst/>
              <a:gdLst>
                <a:gd name="connsiteX0" fmla="*/ 685611 w 1025811"/>
                <a:gd name="connsiteY0" fmla="*/ 0 h 680400"/>
                <a:gd name="connsiteX1" fmla="*/ 1025811 w 1025811"/>
                <a:gd name="connsiteY1" fmla="*/ 340200 h 680400"/>
                <a:gd name="connsiteX2" fmla="*/ 685611 w 1025811"/>
                <a:gd name="connsiteY2" fmla="*/ 680400 h 680400"/>
                <a:gd name="connsiteX3" fmla="*/ 678786 w 1025811"/>
                <a:gd name="connsiteY3" fmla="*/ 679712 h 680400"/>
                <a:gd name="connsiteX4" fmla="*/ 678786 w 1025811"/>
                <a:gd name="connsiteY4" fmla="*/ 680400 h 680400"/>
                <a:gd name="connsiteX5" fmla="*/ 0 w 1025811"/>
                <a:gd name="connsiteY5" fmla="*/ 680400 h 680400"/>
                <a:gd name="connsiteX6" fmla="*/ 0 w 1025811"/>
                <a:gd name="connsiteY6" fmla="*/ 1614 h 680400"/>
                <a:gd name="connsiteX7" fmla="*/ 669601 w 1025811"/>
                <a:gd name="connsiteY7" fmla="*/ 1614 h 68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5811" h="680400">
                  <a:moveTo>
                    <a:pt x="685611" y="0"/>
                  </a:moveTo>
                  <a:cubicBezTo>
                    <a:pt x="873498" y="0"/>
                    <a:pt x="1025811" y="152313"/>
                    <a:pt x="1025811" y="340200"/>
                  </a:cubicBezTo>
                  <a:cubicBezTo>
                    <a:pt x="1025811" y="528087"/>
                    <a:pt x="873498" y="680400"/>
                    <a:pt x="685611" y="680400"/>
                  </a:cubicBezTo>
                  <a:lnTo>
                    <a:pt x="678786" y="679712"/>
                  </a:lnTo>
                  <a:lnTo>
                    <a:pt x="678786" y="680400"/>
                  </a:lnTo>
                  <a:lnTo>
                    <a:pt x="0" y="680400"/>
                  </a:lnTo>
                  <a:lnTo>
                    <a:pt x="0" y="1614"/>
                  </a:lnTo>
                  <a:lnTo>
                    <a:pt x="669601" y="1614"/>
                  </a:lnTo>
                  <a:close/>
                </a:path>
              </a:pathLst>
            </a:custGeom>
            <a:gradFill flip="none" rotWithShape="1">
              <a:gsLst>
                <a:gs pos="59000">
                  <a:srgbClr val="FFB446"/>
                </a:gs>
                <a:gs pos="32000">
                  <a:srgbClr val="FFB446"/>
                </a:gs>
                <a:gs pos="100000">
                  <a:srgbClr val="FFDFAF"/>
                </a:gs>
                <a:gs pos="0">
                  <a:srgbClr val="FF9F11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kern="0">
                <a:solidFill>
                  <a:prstClr val="white"/>
                </a:solidFill>
                <a:latin typeface="Calibri"/>
                <a:ea typeface="宋体"/>
              </a:endParaRPr>
            </a:p>
          </p:txBody>
        </p:sp>
        <p:sp>
          <p:nvSpPr>
            <p:cNvPr id="161" name="任意多边形 124"/>
            <p:cNvSpPr/>
            <p:nvPr/>
          </p:nvSpPr>
          <p:spPr bwMode="auto">
            <a:xfrm>
              <a:off x="2715918" y="2822768"/>
              <a:ext cx="627063" cy="592666"/>
            </a:xfrm>
            <a:custGeom>
              <a:avLst/>
              <a:gdLst>
                <a:gd name="connsiteX0" fmla="*/ 685611 w 1025811"/>
                <a:gd name="connsiteY0" fmla="*/ 0 h 680400"/>
                <a:gd name="connsiteX1" fmla="*/ 1025811 w 1025811"/>
                <a:gd name="connsiteY1" fmla="*/ 340200 h 680400"/>
                <a:gd name="connsiteX2" fmla="*/ 685611 w 1025811"/>
                <a:gd name="connsiteY2" fmla="*/ 680400 h 680400"/>
                <a:gd name="connsiteX3" fmla="*/ 678786 w 1025811"/>
                <a:gd name="connsiteY3" fmla="*/ 679712 h 680400"/>
                <a:gd name="connsiteX4" fmla="*/ 678786 w 1025811"/>
                <a:gd name="connsiteY4" fmla="*/ 680400 h 680400"/>
                <a:gd name="connsiteX5" fmla="*/ 0 w 1025811"/>
                <a:gd name="connsiteY5" fmla="*/ 680400 h 680400"/>
                <a:gd name="connsiteX6" fmla="*/ 0 w 1025811"/>
                <a:gd name="connsiteY6" fmla="*/ 1614 h 680400"/>
                <a:gd name="connsiteX7" fmla="*/ 669601 w 1025811"/>
                <a:gd name="connsiteY7" fmla="*/ 1614 h 68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5811" h="680400">
                  <a:moveTo>
                    <a:pt x="685611" y="0"/>
                  </a:moveTo>
                  <a:cubicBezTo>
                    <a:pt x="873498" y="0"/>
                    <a:pt x="1025811" y="152313"/>
                    <a:pt x="1025811" y="340200"/>
                  </a:cubicBezTo>
                  <a:cubicBezTo>
                    <a:pt x="1025811" y="528087"/>
                    <a:pt x="873498" y="680400"/>
                    <a:pt x="685611" y="680400"/>
                  </a:cubicBezTo>
                  <a:lnTo>
                    <a:pt x="678786" y="679712"/>
                  </a:lnTo>
                  <a:lnTo>
                    <a:pt x="678786" y="680400"/>
                  </a:lnTo>
                  <a:lnTo>
                    <a:pt x="0" y="680400"/>
                  </a:lnTo>
                  <a:lnTo>
                    <a:pt x="0" y="1614"/>
                  </a:lnTo>
                  <a:lnTo>
                    <a:pt x="669601" y="1614"/>
                  </a:lnTo>
                  <a:close/>
                </a:path>
              </a:pathLst>
            </a:custGeom>
            <a:gradFill>
              <a:gsLst>
                <a:gs pos="50000">
                  <a:srgbClr val="EC8888"/>
                </a:gs>
                <a:gs pos="30000">
                  <a:srgbClr val="E87071"/>
                </a:gs>
                <a:gs pos="100000">
                  <a:srgbClr val="EF9F9F"/>
                </a:gs>
                <a:gs pos="0">
                  <a:srgbClr val="E24A4A"/>
                </a:gs>
              </a:gsLst>
              <a:lin ang="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kern="0">
                <a:solidFill>
                  <a:prstClr val="white"/>
                </a:solidFill>
                <a:latin typeface="Calibri"/>
                <a:ea typeface="宋体"/>
              </a:endParaRPr>
            </a:p>
          </p:txBody>
        </p:sp>
        <p:sp>
          <p:nvSpPr>
            <p:cNvPr id="156" name="任意多边形 132"/>
            <p:cNvSpPr/>
            <p:nvPr/>
          </p:nvSpPr>
          <p:spPr bwMode="auto">
            <a:xfrm>
              <a:off x="3131926" y="2218272"/>
              <a:ext cx="627062" cy="592668"/>
            </a:xfrm>
            <a:custGeom>
              <a:avLst/>
              <a:gdLst>
                <a:gd name="connsiteX0" fmla="*/ 685611 w 1025811"/>
                <a:gd name="connsiteY0" fmla="*/ 0 h 680400"/>
                <a:gd name="connsiteX1" fmla="*/ 1025811 w 1025811"/>
                <a:gd name="connsiteY1" fmla="*/ 340200 h 680400"/>
                <a:gd name="connsiteX2" fmla="*/ 685611 w 1025811"/>
                <a:gd name="connsiteY2" fmla="*/ 680400 h 680400"/>
                <a:gd name="connsiteX3" fmla="*/ 678786 w 1025811"/>
                <a:gd name="connsiteY3" fmla="*/ 679712 h 680400"/>
                <a:gd name="connsiteX4" fmla="*/ 678786 w 1025811"/>
                <a:gd name="connsiteY4" fmla="*/ 680400 h 680400"/>
                <a:gd name="connsiteX5" fmla="*/ 0 w 1025811"/>
                <a:gd name="connsiteY5" fmla="*/ 680400 h 680400"/>
                <a:gd name="connsiteX6" fmla="*/ 0 w 1025811"/>
                <a:gd name="connsiteY6" fmla="*/ 1614 h 680400"/>
                <a:gd name="connsiteX7" fmla="*/ 669601 w 1025811"/>
                <a:gd name="connsiteY7" fmla="*/ 1614 h 68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5811" h="680400">
                  <a:moveTo>
                    <a:pt x="685611" y="0"/>
                  </a:moveTo>
                  <a:cubicBezTo>
                    <a:pt x="873498" y="0"/>
                    <a:pt x="1025811" y="152313"/>
                    <a:pt x="1025811" y="340200"/>
                  </a:cubicBezTo>
                  <a:cubicBezTo>
                    <a:pt x="1025811" y="528087"/>
                    <a:pt x="873498" y="680400"/>
                    <a:pt x="685611" y="680400"/>
                  </a:cubicBezTo>
                  <a:lnTo>
                    <a:pt x="678786" y="679712"/>
                  </a:lnTo>
                  <a:lnTo>
                    <a:pt x="678786" y="680400"/>
                  </a:lnTo>
                  <a:lnTo>
                    <a:pt x="0" y="680400"/>
                  </a:lnTo>
                  <a:lnTo>
                    <a:pt x="0" y="1614"/>
                  </a:lnTo>
                  <a:lnTo>
                    <a:pt x="669601" y="1614"/>
                  </a:lnTo>
                  <a:close/>
                </a:path>
              </a:pathLst>
            </a:custGeom>
            <a:gradFill flip="none" rotWithShape="1">
              <a:gsLst>
                <a:gs pos="21000">
                  <a:srgbClr val="5A336B"/>
                </a:gs>
                <a:gs pos="38000">
                  <a:srgbClr val="714187"/>
                </a:gs>
                <a:gs pos="100000">
                  <a:srgbClr val="8B50A6"/>
                </a:gs>
                <a:gs pos="0">
                  <a:srgbClr val="4C2B5A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kern="0">
                <a:solidFill>
                  <a:prstClr val="white"/>
                </a:solidFill>
                <a:latin typeface="Calibri"/>
                <a:ea typeface="宋体"/>
              </a:endParaRPr>
            </a:p>
          </p:txBody>
        </p:sp>
        <p:cxnSp>
          <p:nvCxnSpPr>
            <p:cNvPr id="5135" name="直接连接符 102"/>
            <p:cNvCxnSpPr>
              <a:cxnSpLocks noChangeShapeType="1"/>
            </p:cNvCxnSpPr>
            <p:nvPr/>
          </p:nvCxnSpPr>
          <p:spPr bwMode="auto">
            <a:xfrm flipH="1">
              <a:off x="1860652" y="4609874"/>
              <a:ext cx="6833242" cy="0"/>
            </a:xfrm>
            <a:prstGeom prst="line">
              <a:avLst/>
            </a:prstGeom>
            <a:noFill/>
            <a:ln w="38100" algn="ctr">
              <a:solidFill>
                <a:srgbClr val="7F7F7F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" name="Прямоугольник 2"/>
            <p:cNvSpPr/>
            <p:nvPr/>
          </p:nvSpPr>
          <p:spPr>
            <a:xfrm>
              <a:off x="3797524" y="2354745"/>
              <a:ext cx="412952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 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установленной инвалидностью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3543300" y="2871841"/>
              <a:ext cx="439720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с установленной инвалидностью</a:t>
              </a: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3062034" y="3506619"/>
              <a:ext cx="526874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с ограниченными возможностями здоровья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512168" y="4033291"/>
              <a:ext cx="618172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воспитывающиеся в семье, находящаяся в социально опасном положении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198638" y="4697343"/>
              <a:ext cx="66768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родители, которых обеспокоены наличием у ребенка особенностями развития</a:t>
              </a:r>
            </a:p>
          </p:txBody>
        </p:sp>
        <p:sp>
          <p:nvSpPr>
            <p:cNvPr id="76" name="任意多边形 86"/>
            <p:cNvSpPr/>
            <p:nvPr/>
          </p:nvSpPr>
          <p:spPr bwMode="auto">
            <a:xfrm>
              <a:off x="-62750" y="3545207"/>
              <a:ext cx="1346762" cy="2129334"/>
            </a:xfrm>
            <a:custGeom>
              <a:avLst/>
              <a:gdLst>
                <a:gd name="connsiteX0" fmla="*/ 897881 w 1795647"/>
                <a:gd name="connsiteY0" fmla="*/ 0 h 1994752"/>
                <a:gd name="connsiteX1" fmla="*/ 1794085 w 1795647"/>
                <a:gd name="connsiteY1" fmla="*/ 896204 h 1994752"/>
                <a:gd name="connsiteX2" fmla="*/ 1795647 w 1795647"/>
                <a:gd name="connsiteY2" fmla="*/ 896204 h 1994752"/>
                <a:gd name="connsiteX3" fmla="*/ 1795647 w 1795647"/>
                <a:gd name="connsiteY3" fmla="*/ 896588 h 1994752"/>
                <a:gd name="connsiteX4" fmla="*/ 1795647 w 1795647"/>
                <a:gd name="connsiteY4" fmla="*/ 941923 h 1994752"/>
                <a:gd name="connsiteX5" fmla="*/ 1795647 w 1795647"/>
                <a:gd name="connsiteY5" fmla="*/ 1994752 h 1994752"/>
                <a:gd name="connsiteX6" fmla="*/ 0 w 1795647"/>
                <a:gd name="connsiteY6" fmla="*/ 1994752 h 1994752"/>
                <a:gd name="connsiteX7" fmla="*/ 0 w 1795647"/>
                <a:gd name="connsiteY7" fmla="*/ 941923 h 1994752"/>
                <a:gd name="connsiteX8" fmla="*/ 0 w 1795647"/>
                <a:gd name="connsiteY8" fmla="*/ 896588 h 1994752"/>
                <a:gd name="connsiteX9" fmla="*/ 0 w 1795647"/>
                <a:gd name="connsiteY9" fmla="*/ 896204 h 1994752"/>
                <a:gd name="connsiteX10" fmla="*/ 1675 w 1795647"/>
                <a:gd name="connsiteY10" fmla="*/ 896204 h 199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95647" h="1994752">
                  <a:moveTo>
                    <a:pt x="897881" y="0"/>
                  </a:moveTo>
                  <a:lnTo>
                    <a:pt x="1794085" y="896204"/>
                  </a:lnTo>
                  <a:lnTo>
                    <a:pt x="1795647" y="896204"/>
                  </a:lnTo>
                  <a:lnTo>
                    <a:pt x="1795647" y="896588"/>
                  </a:lnTo>
                  <a:lnTo>
                    <a:pt x="1795647" y="941923"/>
                  </a:lnTo>
                  <a:lnTo>
                    <a:pt x="1795647" y="1994752"/>
                  </a:lnTo>
                  <a:lnTo>
                    <a:pt x="0" y="1994752"/>
                  </a:lnTo>
                  <a:lnTo>
                    <a:pt x="0" y="941923"/>
                  </a:lnTo>
                  <a:lnTo>
                    <a:pt x="0" y="896588"/>
                  </a:lnTo>
                  <a:lnTo>
                    <a:pt x="0" y="896204"/>
                  </a:lnTo>
                  <a:lnTo>
                    <a:pt x="1675" y="896204"/>
                  </a:lnTo>
                  <a:close/>
                </a:path>
              </a:pathLst>
            </a:custGeom>
            <a:solidFill>
              <a:schemeClr val="accent5"/>
            </a:solidFill>
            <a:ln w="25400" cap="flat" cmpd="sng" algn="ctr">
              <a:gradFill>
                <a:gsLst>
                  <a:gs pos="0">
                    <a:srgbClr val="FFDFAF"/>
                  </a:gs>
                  <a:gs pos="100000">
                    <a:srgbClr val="FF9C0C"/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kern="0">
                <a:solidFill>
                  <a:prstClr val="white"/>
                </a:solidFill>
                <a:latin typeface="Calibri"/>
                <a:ea typeface="宋体"/>
              </a:endParaRPr>
            </a:p>
          </p:txBody>
        </p:sp>
        <p:sp>
          <p:nvSpPr>
            <p:cNvPr id="75" name="任意多边形 117"/>
            <p:cNvSpPr/>
            <p:nvPr/>
          </p:nvSpPr>
          <p:spPr bwMode="auto">
            <a:xfrm>
              <a:off x="1161102" y="4529534"/>
              <a:ext cx="815870" cy="592666"/>
            </a:xfrm>
            <a:custGeom>
              <a:avLst/>
              <a:gdLst>
                <a:gd name="connsiteX0" fmla="*/ 685611 w 1025811"/>
                <a:gd name="connsiteY0" fmla="*/ 0 h 680400"/>
                <a:gd name="connsiteX1" fmla="*/ 1025811 w 1025811"/>
                <a:gd name="connsiteY1" fmla="*/ 340200 h 680400"/>
                <a:gd name="connsiteX2" fmla="*/ 685611 w 1025811"/>
                <a:gd name="connsiteY2" fmla="*/ 680400 h 680400"/>
                <a:gd name="connsiteX3" fmla="*/ 678786 w 1025811"/>
                <a:gd name="connsiteY3" fmla="*/ 679712 h 680400"/>
                <a:gd name="connsiteX4" fmla="*/ 678786 w 1025811"/>
                <a:gd name="connsiteY4" fmla="*/ 680400 h 680400"/>
                <a:gd name="connsiteX5" fmla="*/ 0 w 1025811"/>
                <a:gd name="connsiteY5" fmla="*/ 680400 h 680400"/>
                <a:gd name="connsiteX6" fmla="*/ 0 w 1025811"/>
                <a:gd name="connsiteY6" fmla="*/ 1614 h 680400"/>
                <a:gd name="connsiteX7" fmla="*/ 669601 w 1025811"/>
                <a:gd name="connsiteY7" fmla="*/ 1614 h 68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5811" h="680400">
                  <a:moveTo>
                    <a:pt x="685611" y="0"/>
                  </a:moveTo>
                  <a:cubicBezTo>
                    <a:pt x="873498" y="0"/>
                    <a:pt x="1025811" y="152313"/>
                    <a:pt x="1025811" y="340200"/>
                  </a:cubicBezTo>
                  <a:cubicBezTo>
                    <a:pt x="1025811" y="528087"/>
                    <a:pt x="873498" y="680400"/>
                    <a:pt x="685611" y="680400"/>
                  </a:cubicBezTo>
                  <a:lnTo>
                    <a:pt x="678786" y="679712"/>
                  </a:lnTo>
                  <a:lnTo>
                    <a:pt x="678786" y="680400"/>
                  </a:lnTo>
                  <a:lnTo>
                    <a:pt x="0" y="680400"/>
                  </a:lnTo>
                  <a:lnTo>
                    <a:pt x="0" y="1614"/>
                  </a:lnTo>
                  <a:lnTo>
                    <a:pt x="669601" y="1614"/>
                  </a:lnTo>
                  <a:close/>
                </a:path>
              </a:pathLst>
            </a:cu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kern="0">
                <a:solidFill>
                  <a:prstClr val="white"/>
                </a:solidFill>
                <a:latin typeface="Calibri"/>
                <a:ea typeface="宋体"/>
              </a:endParaRPr>
            </a:p>
          </p:txBody>
        </p:sp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2169" y="4031036"/>
              <a:ext cx="6181725" cy="36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950146" y="3391196"/>
              <a:ext cx="421911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600" b="1" spc="50" dirty="0" smtClean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accent1">
                      <a:tint val="3000"/>
                      <a:alpha val="95000"/>
                    </a:scheme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Impact" panose="020B0806030902050204" pitchFamily="34" charset="0"/>
                </a:rPr>
                <a:t>4</a:t>
              </a:r>
              <a:endParaRPr lang="ru-RU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Impact" panose="020B0806030902050204" pitchFamily="34" charset="0"/>
              </a:endParaRPr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534478" y="4073258"/>
              <a:ext cx="43954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600" b="1" spc="50" dirty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accent1">
                      <a:tint val="3000"/>
                      <a:alpha val="95000"/>
                    </a:scheme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Impact" panose="020B0806030902050204" pitchFamily="34" charset="0"/>
                </a:rPr>
                <a:t>5</a:t>
              </a: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0" y="0"/>
            <a:ext cx="9144000" cy="230754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Основная цель создания «Школы раннего развития»: 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организация условий для оказания психолого-педагогической и социальной помощи семьям, воспитывающим детей с инвалидностью и детей с ограниченными возможностями здоровья от 0 до 3 лет (в индивидуальных случаях до 7 лет)         в целях содействия их оптимальному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развитию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6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97" y="116633"/>
            <a:ext cx="5031545" cy="381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4568" y="2996952"/>
            <a:ext cx="21315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ГБУЗ НСО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Сузунская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ЦРБ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064" y="1052736"/>
            <a:ext cx="5658613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45" y="3487636"/>
            <a:ext cx="5904656" cy="3852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4048" y="223343"/>
            <a:ext cx="4104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Сузунский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филиал</a:t>
            </a:r>
            <a:b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ГБУ НСО Областного центра диагностики и консультирования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2275" y="4675237"/>
            <a:ext cx="2286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Муниципальные казенные дошкольные образовательные учреждения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06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444965951"/>
              </p:ext>
            </p:extLst>
          </p:nvPr>
        </p:nvGraphicFramePr>
        <p:xfrm>
          <a:off x="179512" y="980728"/>
          <a:ext cx="892899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Скругленный прямоугольник 14"/>
          <p:cNvSpPr/>
          <p:nvPr/>
        </p:nvSpPr>
        <p:spPr>
          <a:xfrm>
            <a:off x="4644008" y="5110336"/>
            <a:ext cx="4017257" cy="1224136"/>
          </a:xfrm>
          <a:prstGeom prst="round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Заключение договора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15816" y="1196752"/>
            <a:ext cx="6120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Выявление семей, воспитывающих детей с инвалидностью и детей с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ОВЗ </a:t>
            </a:r>
          </a:p>
          <a:p>
            <a:pPr lvl="0"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возрасте от 0-3 лет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трелка влево 4"/>
          <p:cNvSpPr/>
          <p:nvPr/>
        </p:nvSpPr>
        <p:spPr>
          <a:xfrm>
            <a:off x="2447764" y="1395101"/>
            <a:ext cx="936104" cy="1008112"/>
          </a:xfrm>
          <a:prstGeom prst="leftArrow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59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\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332656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Алгоритм оказания услуг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908720"/>
            <a:ext cx="2808312" cy="15841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49298" y="940512"/>
            <a:ext cx="294323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МКУ Сузунского района «КЦСОН»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реабилитации инвалидов, детей – инвалидов и семей с детьми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 п. Сузун, ул. Партизанская, д. 214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Тел: 8(383) 46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2 23 24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8-960-788-74-15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95978" y="908720"/>
            <a:ext cx="2808312" cy="13811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94233" y="953716"/>
            <a:ext cx="280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организации социального обслуживания населения (ООСОН)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 п. Сузун, ул. Ленина 51 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№ 14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8(383)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46-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2-27-36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73091" y="2769832"/>
            <a:ext cx="792088" cy="75089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82554" y="2887799"/>
            <a:ext cx="5617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/>
              <a:t>1</a:t>
            </a:r>
            <a:endParaRPr lang="ru-RU" sz="2500" b="1" dirty="0"/>
          </a:p>
        </p:txBody>
      </p:sp>
      <p:sp>
        <p:nvSpPr>
          <p:cNvPr id="16" name="Стрелка вправо 15"/>
          <p:cNvSpPr/>
          <p:nvPr/>
        </p:nvSpPr>
        <p:spPr>
          <a:xfrm>
            <a:off x="1597501" y="3039148"/>
            <a:ext cx="288032" cy="22977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2217856" y="2769831"/>
            <a:ext cx="792088" cy="75089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4316813" y="2786237"/>
            <a:ext cx="813418" cy="73559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59184" y="2882372"/>
            <a:ext cx="4074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/>
              <a:t>2</a:t>
            </a:r>
            <a:endParaRPr lang="ru-RU" sz="2500" b="1" dirty="0"/>
          </a:p>
        </p:txBody>
      </p:sp>
      <p:sp>
        <p:nvSpPr>
          <p:cNvPr id="22" name="Стрелка вправо 21"/>
          <p:cNvSpPr/>
          <p:nvPr/>
        </p:nvSpPr>
        <p:spPr>
          <a:xfrm>
            <a:off x="3447194" y="3035697"/>
            <a:ext cx="476733" cy="22977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563266" y="2933415"/>
            <a:ext cx="4031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/>
              <a:t>3</a:t>
            </a:r>
            <a:endParaRPr lang="ru-RU" sz="2500" b="1" dirty="0"/>
          </a:p>
        </p:txBody>
      </p:sp>
      <p:sp>
        <p:nvSpPr>
          <p:cNvPr id="25" name="Овал 24"/>
          <p:cNvSpPr/>
          <p:nvPr/>
        </p:nvSpPr>
        <p:spPr>
          <a:xfrm>
            <a:off x="5900963" y="2745452"/>
            <a:ext cx="792088" cy="75089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116987" y="2882372"/>
            <a:ext cx="3600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/>
              <a:t>4</a:t>
            </a:r>
            <a:endParaRPr lang="ru-RU" sz="2500" b="1" dirty="0"/>
          </a:p>
        </p:txBody>
      </p:sp>
      <p:sp>
        <p:nvSpPr>
          <p:cNvPr id="27" name="Стрелка вправо 26"/>
          <p:cNvSpPr/>
          <p:nvPr/>
        </p:nvSpPr>
        <p:spPr>
          <a:xfrm>
            <a:off x="5410588" y="2985647"/>
            <a:ext cx="360040" cy="28327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 rot="10800000" flipV="1">
            <a:off x="3131840" y="4849394"/>
            <a:ext cx="3611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для оформления ИППСУ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Стрелка вправо 31"/>
          <p:cNvSpPr/>
          <p:nvPr/>
        </p:nvSpPr>
        <p:spPr>
          <a:xfrm rot="5400000">
            <a:off x="4582132" y="4731138"/>
            <a:ext cx="288032" cy="22977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192530" y="5157173"/>
            <a:ext cx="3747759" cy="15121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3354717" y="5328490"/>
            <a:ext cx="35510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algn="just"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аспорт законных родителя;</a:t>
            </a:r>
          </a:p>
          <a:p>
            <a:pPr marL="85725" algn="just"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о рождении ребёнка;</a:t>
            </a:r>
          </a:p>
          <a:p>
            <a:pPr marL="85725" algn="just"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правка МСЭ, ИПРА;</a:t>
            </a:r>
          </a:p>
          <a:p>
            <a:pPr marL="85725" algn="just"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 отсутствии инвалидности: заключение ПМПК, заключение врача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49298" y="3652938"/>
            <a:ext cx="1368153" cy="9313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323528" y="3652938"/>
            <a:ext cx="12939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Позвонить по телефону, записаться на приём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020398" y="3649886"/>
            <a:ext cx="1327466" cy="9344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1885533" y="3633265"/>
            <a:ext cx="15616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Пройти диагностику уровня развития ребёнка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3637849" y="3649777"/>
            <a:ext cx="2302303" cy="9309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/>
          <p:cNvSpPr txBox="1"/>
          <p:nvPr/>
        </p:nvSpPr>
        <p:spPr>
          <a:xfrm>
            <a:off x="3591211" y="3649778"/>
            <a:ext cx="24929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Обратится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ООСОН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разработки индивидуальной программы предоставления социальных услуг (ИППСУ)</a:t>
            </a: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481607" y="4043645"/>
            <a:ext cx="2170584" cy="9309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/>
          <p:cNvSpPr txBox="1"/>
          <p:nvPr/>
        </p:nvSpPr>
        <p:spPr>
          <a:xfrm>
            <a:off x="6588224" y="3992799"/>
            <a:ext cx="2098576" cy="1146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Написать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заявление в отделении реабилитации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предоставлении услуг, заключить договор</a:t>
            </a:r>
          </a:p>
          <a:p>
            <a:pPr algn="ctr"/>
            <a:endParaRPr lang="ru-RU" sz="1250" dirty="0"/>
          </a:p>
        </p:txBody>
      </p:sp>
      <p:sp>
        <p:nvSpPr>
          <p:cNvPr id="48" name="Правая фигурная скобка 47"/>
          <p:cNvSpPr/>
          <p:nvPr/>
        </p:nvSpPr>
        <p:spPr>
          <a:xfrm rot="16200000">
            <a:off x="1617771" y="1670854"/>
            <a:ext cx="230759" cy="1967198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6621473" y="917818"/>
            <a:ext cx="2201416" cy="137203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621473" y="1169159"/>
            <a:ext cx="22710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Коррекционно-развивающие занятия в «Школе раннего развития»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951" y="2693860"/>
            <a:ext cx="89058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788305" y="2859665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 smtClean="0"/>
              <a:t>5</a:t>
            </a:r>
            <a:endParaRPr lang="ru-RU" sz="25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979926"/>
            <a:ext cx="39052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38975">
            <a:off x="7775951" y="2322239"/>
            <a:ext cx="39052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51822">
            <a:off x="6481607" y="3496345"/>
            <a:ext cx="365125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30886" y="2412242"/>
            <a:ext cx="39052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06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81"/>
    </mc:Choice>
    <mc:Fallback xmlns="">
      <p:transition spd="slow" advTm="1918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Формы работы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7428414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732241" y="4221088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Групповые занятия</a:t>
            </a:r>
          </a:p>
        </p:txBody>
      </p:sp>
    </p:spTree>
    <p:extLst>
      <p:ext uri="{BB962C8B-B14F-4D97-AF65-F5344CB8AC3E}">
        <p14:creationId xmlns:p14="http://schemas.microsoft.com/office/powerpoint/2010/main" val="98457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Маршрут сопровождения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семьи</a:t>
            </a:r>
            <a:endParaRPr lang="ru-RU" sz="4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152286"/>
              </p:ext>
            </p:extLst>
          </p:nvPr>
        </p:nvGraphicFramePr>
        <p:xfrm>
          <a:off x="395536" y="1268760"/>
          <a:ext cx="857929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13898" y="1381367"/>
            <a:ext cx="52770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70485" y="2588711"/>
            <a:ext cx="6383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96132" y="3789040"/>
            <a:ext cx="61266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0160" y="4989369"/>
            <a:ext cx="6751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115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5499"/>
            <a:ext cx="822960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Виды деятельности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6135" y="1052736"/>
            <a:ext cx="327453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Музыкальная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гимнастика «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Топотушки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just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Пальчиковая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гимнастика «Дружные пальчики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just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Свободная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в развивающих зонах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М.Монтессори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занятия с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логопедом</a:t>
            </a:r>
          </a:p>
          <a:p>
            <a:pPr algn="just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Творческая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«Детская фантазия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just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Релаксация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активизация в сенсорной комнате «Волшебные огоньки» 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 самостоятельности» - это самостоятельная работа в развивающих зонах в системе «родитель-ребенок»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5544616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79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Активный малыш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5" t="9308" r="35206" b="20485"/>
          <a:stretch/>
        </p:blipFill>
        <p:spPr bwMode="auto">
          <a:xfrm>
            <a:off x="395536" y="1268760"/>
            <a:ext cx="3816424" cy="2570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0" b="9136"/>
          <a:stretch/>
        </p:blipFill>
        <p:spPr bwMode="auto">
          <a:xfrm>
            <a:off x="5391370" y="1268760"/>
            <a:ext cx="3073157" cy="2560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4" t="11252" r="12048" b="13471"/>
          <a:stretch/>
        </p:blipFill>
        <p:spPr bwMode="auto">
          <a:xfrm>
            <a:off x="392290" y="3863871"/>
            <a:ext cx="3240360" cy="2670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3" t="16389" r="14221" b="11874"/>
          <a:stretch/>
        </p:blipFill>
        <p:spPr bwMode="auto">
          <a:xfrm>
            <a:off x="4499992" y="3850328"/>
            <a:ext cx="3984850" cy="2684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1252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800200"/>
          </a:xfr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детей прошедших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Школу раннего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развития» в 2018 году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t="7577" b="8305"/>
          <a:stretch/>
        </p:blipFill>
        <p:spPr bwMode="auto">
          <a:xfrm>
            <a:off x="395536" y="1568323"/>
            <a:ext cx="8470341" cy="5304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>
            <a:off x="1616328" y="2779761"/>
            <a:ext cx="2592288" cy="28443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83" y="3278569"/>
            <a:ext cx="2365254" cy="1858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408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1268760"/>
            <a:ext cx="828092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раннего развития»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открыта в 2018 году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базе отделения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реабилитации инвалидов, детей-инвалидов и семей с детьми</a:t>
            </a:r>
          </a:p>
          <a:p>
            <a:pPr algn="ctr"/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Функционирует 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 комплекса мер по формированию современной инфраструктуры служб ранней помощи на территории Новосибирской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</p:txBody>
      </p:sp>
    </p:spTree>
    <p:extLst>
      <p:ext uri="{BB962C8B-B14F-4D97-AF65-F5344CB8AC3E}">
        <p14:creationId xmlns:p14="http://schemas.microsoft.com/office/powerpoint/2010/main" val="416069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8"/>
    </mc:Choice>
    <mc:Fallback xmlns="">
      <p:transition spd="slow" advTm="8018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Портфолио достижений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5476" b="6308"/>
          <a:stretch/>
        </p:blipFill>
        <p:spPr bwMode="auto">
          <a:xfrm flipH="1">
            <a:off x="5292824" y="1574453"/>
            <a:ext cx="3608723" cy="421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11"/>
          <a:stretch/>
        </p:blipFill>
        <p:spPr bwMode="auto">
          <a:xfrm>
            <a:off x="323528" y="2348880"/>
            <a:ext cx="4707097" cy="3063906"/>
          </a:xfrm>
          <a:prstGeom prst="round2Same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60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 МЕТОДИКИ И ТЕХНОЛОГИИ</a:t>
            </a:r>
            <a:endParaRPr lang="ru-RU" b="1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373686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89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9"/>
          <p:cNvSpPr>
            <a:spLocks noChangeArrowheads="1"/>
          </p:cNvSpPr>
          <p:nvPr/>
        </p:nvSpPr>
        <p:spPr bwMode="auto">
          <a:xfrm flipH="1" flipV="1">
            <a:off x="16608" y="5197086"/>
            <a:ext cx="5586413" cy="381000"/>
          </a:xfrm>
          <a:prstGeom prst="parallelogram">
            <a:avLst>
              <a:gd name="adj" fmla="val 206225"/>
            </a:avLst>
          </a:pr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" name="AutoShape 30"/>
          <p:cNvSpPr>
            <a:spLocks noChangeArrowheads="1"/>
          </p:cNvSpPr>
          <p:nvPr/>
        </p:nvSpPr>
        <p:spPr bwMode="auto">
          <a:xfrm flipH="1" flipV="1">
            <a:off x="4629883" y="2253861"/>
            <a:ext cx="3530600" cy="381000"/>
          </a:xfrm>
          <a:prstGeom prst="parallelogram">
            <a:avLst>
              <a:gd name="adj" fmla="val 158949"/>
            </a:avLst>
          </a:pr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" name="AutoShape 31"/>
          <p:cNvSpPr>
            <a:spLocks noChangeArrowheads="1"/>
          </p:cNvSpPr>
          <p:nvPr/>
        </p:nvSpPr>
        <p:spPr bwMode="auto">
          <a:xfrm flipH="1" flipV="1">
            <a:off x="3386871" y="3234936"/>
            <a:ext cx="3836987" cy="381000"/>
          </a:xfrm>
          <a:prstGeom prst="parallelogram">
            <a:avLst>
              <a:gd name="adj" fmla="val 166215"/>
            </a:avLst>
          </a:pr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" name="AutoShape 32"/>
          <p:cNvSpPr>
            <a:spLocks noChangeArrowheads="1"/>
          </p:cNvSpPr>
          <p:nvPr/>
        </p:nvSpPr>
        <p:spPr bwMode="auto">
          <a:xfrm flipH="1" flipV="1">
            <a:off x="2216883" y="4216011"/>
            <a:ext cx="4238625" cy="381000"/>
          </a:xfrm>
          <a:prstGeom prst="parallelogram">
            <a:avLst>
              <a:gd name="adj" fmla="val 178309"/>
            </a:avLst>
          </a:pr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AutoShape 33"/>
          <p:cNvSpPr>
            <a:spLocks noChangeArrowheads="1"/>
          </p:cNvSpPr>
          <p:nvPr/>
        </p:nvSpPr>
        <p:spPr bwMode="auto">
          <a:xfrm flipH="1" flipV="1">
            <a:off x="-48479" y="5187561"/>
            <a:ext cx="2914650" cy="381000"/>
          </a:xfrm>
          <a:prstGeom prst="parallelogram">
            <a:avLst>
              <a:gd name="adj" fmla="val 229996"/>
            </a:avLst>
          </a:prstGeom>
          <a:gradFill rotWithShape="0">
            <a:gsLst>
              <a:gs pos="0">
                <a:srgbClr val="003643"/>
              </a:gs>
              <a:gs pos="100000">
                <a:srgbClr val="00CC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" name="Rectangle 34"/>
          <p:cNvSpPr>
            <a:spLocks noChangeArrowheads="1"/>
          </p:cNvSpPr>
          <p:nvPr/>
        </p:nvSpPr>
        <p:spPr bwMode="auto">
          <a:xfrm>
            <a:off x="-48479" y="5568561"/>
            <a:ext cx="2028825" cy="600075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altLang="ko-K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4 ребенка</a:t>
            </a:r>
            <a:endParaRPr kumimoji="0" lang="en-US" altLang="ko-KR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8" name="AutoShape 35"/>
          <p:cNvSpPr>
            <a:spLocks noChangeArrowheads="1"/>
          </p:cNvSpPr>
          <p:nvPr/>
        </p:nvSpPr>
        <p:spPr bwMode="auto">
          <a:xfrm flipH="1" flipV="1">
            <a:off x="837346" y="4206486"/>
            <a:ext cx="2914650" cy="381000"/>
          </a:xfrm>
          <a:prstGeom prst="parallelogram">
            <a:avLst>
              <a:gd name="adj" fmla="val 229996"/>
            </a:avLst>
          </a:prstGeom>
          <a:gradFill rotWithShape="0">
            <a:gsLst>
              <a:gs pos="0">
                <a:srgbClr val="003643"/>
              </a:gs>
              <a:gs pos="100000">
                <a:srgbClr val="00CC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837346" y="4587486"/>
            <a:ext cx="2028825" cy="600075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altLang="ko-KR" sz="2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8 детей</a:t>
            </a:r>
            <a:endParaRPr kumimoji="0" lang="en-US" altLang="ko-K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0" name="AutoShape 37"/>
          <p:cNvSpPr>
            <a:spLocks noChangeArrowheads="1"/>
          </p:cNvSpPr>
          <p:nvPr/>
        </p:nvSpPr>
        <p:spPr bwMode="auto">
          <a:xfrm flipH="1" flipV="1">
            <a:off x="1723171" y="3225411"/>
            <a:ext cx="2914650" cy="381000"/>
          </a:xfrm>
          <a:prstGeom prst="parallelogram">
            <a:avLst>
              <a:gd name="adj" fmla="val 229996"/>
            </a:avLst>
          </a:prstGeom>
          <a:gradFill rotWithShape="0">
            <a:gsLst>
              <a:gs pos="0">
                <a:srgbClr val="003643"/>
              </a:gs>
              <a:gs pos="100000">
                <a:srgbClr val="00CC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" name="Rectangle 38"/>
          <p:cNvSpPr>
            <a:spLocks noChangeArrowheads="1"/>
          </p:cNvSpPr>
          <p:nvPr/>
        </p:nvSpPr>
        <p:spPr bwMode="auto">
          <a:xfrm>
            <a:off x="1723171" y="3606411"/>
            <a:ext cx="2028825" cy="600075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altLang="ko-KR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8 детей</a:t>
            </a:r>
            <a:endParaRPr lang="en-US" altLang="ko-K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2" name="AutoShape 39"/>
          <p:cNvSpPr>
            <a:spLocks noChangeArrowheads="1"/>
          </p:cNvSpPr>
          <p:nvPr/>
        </p:nvSpPr>
        <p:spPr bwMode="auto">
          <a:xfrm flipH="1" flipV="1">
            <a:off x="2601058" y="2253861"/>
            <a:ext cx="2659063" cy="381000"/>
          </a:xfrm>
          <a:prstGeom prst="parallelogram">
            <a:avLst>
              <a:gd name="adj" fmla="val 168760"/>
            </a:avLst>
          </a:prstGeom>
          <a:gradFill rotWithShape="0">
            <a:gsLst>
              <a:gs pos="0">
                <a:srgbClr val="003643"/>
              </a:gs>
              <a:gs pos="100000">
                <a:srgbClr val="00CC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Rectangle 40"/>
          <p:cNvSpPr>
            <a:spLocks noChangeArrowheads="1"/>
          </p:cNvSpPr>
          <p:nvPr/>
        </p:nvSpPr>
        <p:spPr bwMode="auto">
          <a:xfrm>
            <a:off x="2601058" y="2634861"/>
            <a:ext cx="2028825" cy="600075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latinLnBrk="0" hangingPunct="0">
              <a:buFont typeface="Wingdings" pitchFamily="2" charset="2"/>
              <a:buNone/>
            </a:pPr>
            <a:r>
              <a:rPr kumimoji="0" lang="ru-RU" altLang="ko-KR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11 детей</a:t>
            </a:r>
            <a:endParaRPr lang="en-US" altLang="ko-K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Line 41"/>
          <p:cNvSpPr>
            <a:spLocks noChangeShapeType="1"/>
          </p:cNvSpPr>
          <p:nvPr/>
        </p:nvSpPr>
        <p:spPr bwMode="auto">
          <a:xfrm>
            <a:off x="483333" y="5187561"/>
            <a:ext cx="6457950" cy="0"/>
          </a:xfrm>
          <a:prstGeom prst="line">
            <a:avLst/>
          </a:prstGeom>
          <a:noFill/>
          <a:ln w="12700">
            <a:solidFill>
              <a:srgbClr val="B2B2B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Line 42"/>
          <p:cNvSpPr>
            <a:spLocks noChangeShapeType="1"/>
          </p:cNvSpPr>
          <p:nvPr/>
        </p:nvSpPr>
        <p:spPr bwMode="auto">
          <a:xfrm>
            <a:off x="1391383" y="4206486"/>
            <a:ext cx="6042025" cy="0"/>
          </a:xfrm>
          <a:prstGeom prst="line">
            <a:avLst/>
          </a:prstGeom>
          <a:noFill/>
          <a:ln w="12700">
            <a:solidFill>
              <a:srgbClr val="B2B2B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" name="Line 43"/>
          <p:cNvSpPr>
            <a:spLocks noChangeShapeType="1"/>
          </p:cNvSpPr>
          <p:nvPr/>
        </p:nvSpPr>
        <p:spPr bwMode="auto">
          <a:xfrm>
            <a:off x="2601058" y="3225411"/>
            <a:ext cx="5265738" cy="9525"/>
          </a:xfrm>
          <a:prstGeom prst="line">
            <a:avLst/>
          </a:prstGeom>
          <a:noFill/>
          <a:ln w="12700">
            <a:solidFill>
              <a:srgbClr val="B2B2B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" name="Line 44"/>
          <p:cNvSpPr>
            <a:spLocks noChangeShapeType="1"/>
          </p:cNvSpPr>
          <p:nvPr/>
        </p:nvSpPr>
        <p:spPr bwMode="auto">
          <a:xfrm>
            <a:off x="-237392" y="6168636"/>
            <a:ext cx="6692900" cy="0"/>
          </a:xfrm>
          <a:prstGeom prst="line">
            <a:avLst/>
          </a:prstGeom>
          <a:noFill/>
          <a:ln w="12700">
            <a:solidFill>
              <a:srgbClr val="B2B2B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Text Box 45"/>
          <p:cNvSpPr txBox="1">
            <a:spLocks noChangeArrowheads="1"/>
          </p:cNvSpPr>
          <p:nvPr/>
        </p:nvSpPr>
        <p:spPr bwMode="auto">
          <a:xfrm>
            <a:off x="2185926" y="5592815"/>
            <a:ext cx="6102424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114300" indent="-11430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pPr>
              <a:lnSpc>
                <a:spcPct val="90000"/>
              </a:lnSpc>
              <a:buFontTx/>
              <a:buChar char="•"/>
            </a:pPr>
            <a:r>
              <a:rPr kumimoji="0" lang="ru-RU" altLang="ko-KR" sz="1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Стали говорить </a:t>
            </a:r>
            <a:r>
              <a:rPr kumimoji="0" lang="ru-RU" altLang="ko-KR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простые предложения  и понимать обращенную речь</a:t>
            </a:r>
            <a:endParaRPr kumimoji="0" lang="en-US" altLang="ko-KR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19" name="Text Box 46"/>
          <p:cNvSpPr txBox="1">
            <a:spLocks noChangeArrowheads="1"/>
          </p:cNvSpPr>
          <p:nvPr/>
        </p:nvSpPr>
        <p:spPr bwMode="auto">
          <a:xfrm>
            <a:off x="2934433" y="4701786"/>
            <a:ext cx="47058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114300" indent="-11430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pPr>
              <a:lnSpc>
                <a:spcPct val="90000"/>
              </a:lnSpc>
              <a:buFontTx/>
              <a:buChar char="•"/>
            </a:pPr>
            <a:r>
              <a:rPr kumimoji="0" lang="ru-RU" altLang="ko-KR" sz="1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Стали задавать </a:t>
            </a:r>
            <a:r>
              <a:rPr kumimoji="0" lang="ru-RU" altLang="ko-KR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и отвечать на вопросы</a:t>
            </a:r>
            <a:endParaRPr kumimoji="0" lang="en-US" altLang="ko-KR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20" name="Text Box 47"/>
          <p:cNvSpPr txBox="1">
            <a:spLocks noChangeArrowheads="1"/>
          </p:cNvSpPr>
          <p:nvPr/>
        </p:nvSpPr>
        <p:spPr bwMode="auto">
          <a:xfrm>
            <a:off x="3799621" y="3657211"/>
            <a:ext cx="3605212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114300" indent="-11430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pPr>
              <a:lnSpc>
                <a:spcPct val="90000"/>
              </a:lnSpc>
              <a:buFontTx/>
              <a:buChar char="•"/>
            </a:pPr>
            <a:r>
              <a:rPr kumimoji="0" lang="ru-RU" altLang="ko-KR" sz="1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Прошли ПМПК </a:t>
            </a:r>
            <a:endParaRPr kumimoji="0" lang="en-US" altLang="ko-KR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21" name="Text Box 48"/>
          <p:cNvSpPr txBox="1">
            <a:spLocks noChangeArrowheads="1"/>
          </p:cNvSpPr>
          <p:nvPr/>
        </p:nvSpPr>
        <p:spPr bwMode="auto">
          <a:xfrm>
            <a:off x="4834557" y="2597959"/>
            <a:ext cx="3825876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114300" indent="-11430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pPr latinLnBrk="0">
              <a:lnSpc>
                <a:spcPct val="90000"/>
              </a:lnSpc>
              <a:buFontTx/>
              <a:buChar char="•"/>
            </a:pPr>
            <a:r>
              <a:rPr kumimoji="0" lang="ru-RU" altLang="ko-KR" sz="1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Стали посещать дошкольное образовательное учреждение</a:t>
            </a:r>
            <a:endParaRPr kumimoji="0" lang="en-US" altLang="ko-KR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22" name="Text Box 49"/>
          <p:cNvSpPr txBox="1">
            <a:spLocks noChangeArrowheads="1"/>
          </p:cNvSpPr>
          <p:nvPr/>
        </p:nvSpPr>
        <p:spPr bwMode="auto">
          <a:xfrm>
            <a:off x="-48479" y="6221024"/>
            <a:ext cx="1616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000">
                <a:solidFill>
                  <a:srgbClr val="FFFFFF"/>
                </a:solidFill>
              </a:rPr>
              <a:t>출처</a:t>
            </a:r>
            <a:r>
              <a:rPr lang="en-US" altLang="ko-KR" sz="1000">
                <a:solidFill>
                  <a:srgbClr val="FFFFFF"/>
                </a:solidFill>
              </a:rPr>
              <a:t>: </a:t>
            </a:r>
            <a:r>
              <a:rPr lang="ko-KR" altLang="en-US" sz="1000">
                <a:solidFill>
                  <a:srgbClr val="FFFFFF"/>
                </a:solidFill>
              </a:rPr>
              <a:t>앤더슨 컨설팅</a:t>
            </a:r>
          </a:p>
        </p:txBody>
      </p:sp>
      <p:sp>
        <p:nvSpPr>
          <p:cNvPr id="23" name="AutoShape 51"/>
          <p:cNvSpPr>
            <a:spLocks noChangeArrowheads="1"/>
          </p:cNvSpPr>
          <p:nvPr/>
        </p:nvSpPr>
        <p:spPr bwMode="auto">
          <a:xfrm rot="16094195">
            <a:off x="-84198" y="4461280"/>
            <a:ext cx="1143000" cy="1071562"/>
          </a:xfrm>
          <a:custGeom>
            <a:avLst/>
            <a:gdLst>
              <a:gd name="T0" fmla="*/ 40599729 w 21600"/>
              <a:gd name="T1" fmla="*/ 1607095 h 21600"/>
              <a:gd name="T2" fmla="*/ 12922778 w 21600"/>
              <a:gd name="T3" fmla="*/ 13666435 h 21600"/>
              <a:gd name="T4" fmla="*/ 35438980 w 21600"/>
              <a:gd name="T5" fmla="*/ 14047881 h 21600"/>
              <a:gd name="T6" fmla="*/ 68041416 w 21600"/>
              <a:gd name="T7" fmla="*/ 26432064 h 21600"/>
              <a:gd name="T8" fmla="*/ 53012863 w 21600"/>
              <a:gd name="T9" fmla="*/ 39758867 h 21600"/>
              <a:gd name="T10" fmla="*/ 37852720 w 21600"/>
              <a:gd name="T11" fmla="*/ 26547753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18" y="10776"/>
                </a:moveTo>
                <a:cubicBezTo>
                  <a:pt x="16205" y="7792"/>
                  <a:pt x="13783" y="5381"/>
                  <a:pt x="10800" y="5381"/>
                </a:cubicBezTo>
                <a:cubicBezTo>
                  <a:pt x="9208" y="5380"/>
                  <a:pt x="7697" y="6080"/>
                  <a:pt x="6667" y="7294"/>
                </a:cubicBezTo>
                <a:lnTo>
                  <a:pt x="2564" y="3812"/>
                </a:lnTo>
                <a:cubicBezTo>
                  <a:pt x="4616" y="1394"/>
                  <a:pt x="7628" y="-1"/>
                  <a:pt x="10800" y="0"/>
                </a:cubicBezTo>
                <a:cubicBezTo>
                  <a:pt x="16746" y="0"/>
                  <a:pt x="21573" y="4806"/>
                  <a:pt x="21599" y="10752"/>
                </a:cubicBezTo>
                <a:lnTo>
                  <a:pt x="24299" y="10740"/>
                </a:lnTo>
                <a:lnTo>
                  <a:pt x="18932" y="16155"/>
                </a:lnTo>
                <a:lnTo>
                  <a:pt x="13518" y="10787"/>
                </a:lnTo>
                <a:lnTo>
                  <a:pt x="16218" y="10776"/>
                </a:lnTo>
                <a:close/>
              </a:path>
            </a:pathLst>
          </a:custGeom>
          <a:gradFill rotWithShape="0">
            <a:gsLst>
              <a:gs pos="0">
                <a:srgbClr val="66CCFF"/>
              </a:gs>
              <a:gs pos="100000">
                <a:srgbClr val="2F5E76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4" name="AutoShape 52"/>
          <p:cNvSpPr>
            <a:spLocks noChangeArrowheads="1"/>
          </p:cNvSpPr>
          <p:nvPr/>
        </p:nvSpPr>
        <p:spPr bwMode="auto">
          <a:xfrm rot="16094195">
            <a:off x="801627" y="3470680"/>
            <a:ext cx="1143000" cy="1071562"/>
          </a:xfrm>
          <a:custGeom>
            <a:avLst/>
            <a:gdLst>
              <a:gd name="T0" fmla="*/ 40599729 w 21600"/>
              <a:gd name="T1" fmla="*/ 1607095 h 21600"/>
              <a:gd name="T2" fmla="*/ 12922778 w 21600"/>
              <a:gd name="T3" fmla="*/ 13666435 h 21600"/>
              <a:gd name="T4" fmla="*/ 35438980 w 21600"/>
              <a:gd name="T5" fmla="*/ 14047881 h 21600"/>
              <a:gd name="T6" fmla="*/ 68041416 w 21600"/>
              <a:gd name="T7" fmla="*/ 26432064 h 21600"/>
              <a:gd name="T8" fmla="*/ 53012863 w 21600"/>
              <a:gd name="T9" fmla="*/ 39758867 h 21600"/>
              <a:gd name="T10" fmla="*/ 37852720 w 21600"/>
              <a:gd name="T11" fmla="*/ 26547753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18" y="10776"/>
                </a:moveTo>
                <a:cubicBezTo>
                  <a:pt x="16205" y="7792"/>
                  <a:pt x="13783" y="5381"/>
                  <a:pt x="10800" y="5381"/>
                </a:cubicBezTo>
                <a:cubicBezTo>
                  <a:pt x="9208" y="5380"/>
                  <a:pt x="7697" y="6080"/>
                  <a:pt x="6667" y="7294"/>
                </a:cubicBezTo>
                <a:lnTo>
                  <a:pt x="2564" y="3812"/>
                </a:lnTo>
                <a:cubicBezTo>
                  <a:pt x="4616" y="1394"/>
                  <a:pt x="7628" y="-1"/>
                  <a:pt x="10800" y="0"/>
                </a:cubicBezTo>
                <a:cubicBezTo>
                  <a:pt x="16746" y="0"/>
                  <a:pt x="21573" y="4806"/>
                  <a:pt x="21599" y="10752"/>
                </a:cubicBezTo>
                <a:lnTo>
                  <a:pt x="24299" y="10740"/>
                </a:lnTo>
                <a:lnTo>
                  <a:pt x="18932" y="16155"/>
                </a:lnTo>
                <a:lnTo>
                  <a:pt x="13518" y="10787"/>
                </a:lnTo>
                <a:lnTo>
                  <a:pt x="16218" y="10776"/>
                </a:lnTo>
                <a:close/>
              </a:path>
            </a:pathLst>
          </a:custGeom>
          <a:gradFill rotWithShape="0">
            <a:gsLst>
              <a:gs pos="0">
                <a:srgbClr val="66CCFF"/>
              </a:gs>
              <a:gs pos="100000">
                <a:srgbClr val="2F5E76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5" name="AutoShape 53"/>
          <p:cNvSpPr>
            <a:spLocks noChangeArrowheads="1"/>
          </p:cNvSpPr>
          <p:nvPr/>
        </p:nvSpPr>
        <p:spPr bwMode="auto">
          <a:xfrm rot="16094195">
            <a:off x="1655702" y="2480080"/>
            <a:ext cx="1143000" cy="1071562"/>
          </a:xfrm>
          <a:custGeom>
            <a:avLst/>
            <a:gdLst>
              <a:gd name="T0" fmla="*/ 40599729 w 21600"/>
              <a:gd name="T1" fmla="*/ 1607095 h 21600"/>
              <a:gd name="T2" fmla="*/ 12922778 w 21600"/>
              <a:gd name="T3" fmla="*/ 13666435 h 21600"/>
              <a:gd name="T4" fmla="*/ 35438980 w 21600"/>
              <a:gd name="T5" fmla="*/ 14047881 h 21600"/>
              <a:gd name="T6" fmla="*/ 68041416 w 21600"/>
              <a:gd name="T7" fmla="*/ 26432064 h 21600"/>
              <a:gd name="T8" fmla="*/ 53012863 w 21600"/>
              <a:gd name="T9" fmla="*/ 39758867 h 21600"/>
              <a:gd name="T10" fmla="*/ 37852720 w 21600"/>
              <a:gd name="T11" fmla="*/ 26547753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18" y="10776"/>
                </a:moveTo>
                <a:cubicBezTo>
                  <a:pt x="16205" y="7792"/>
                  <a:pt x="13783" y="5381"/>
                  <a:pt x="10800" y="5381"/>
                </a:cubicBezTo>
                <a:cubicBezTo>
                  <a:pt x="9208" y="5380"/>
                  <a:pt x="7697" y="6080"/>
                  <a:pt x="6667" y="7294"/>
                </a:cubicBezTo>
                <a:lnTo>
                  <a:pt x="2564" y="3812"/>
                </a:lnTo>
                <a:cubicBezTo>
                  <a:pt x="4616" y="1394"/>
                  <a:pt x="7628" y="-1"/>
                  <a:pt x="10800" y="0"/>
                </a:cubicBezTo>
                <a:cubicBezTo>
                  <a:pt x="16746" y="0"/>
                  <a:pt x="21573" y="4806"/>
                  <a:pt x="21599" y="10752"/>
                </a:cubicBezTo>
                <a:lnTo>
                  <a:pt x="24299" y="10740"/>
                </a:lnTo>
                <a:lnTo>
                  <a:pt x="18932" y="16155"/>
                </a:lnTo>
                <a:lnTo>
                  <a:pt x="13518" y="10787"/>
                </a:lnTo>
                <a:lnTo>
                  <a:pt x="16218" y="10776"/>
                </a:lnTo>
                <a:close/>
              </a:path>
            </a:pathLst>
          </a:custGeom>
          <a:gradFill rotWithShape="0">
            <a:gsLst>
              <a:gs pos="0">
                <a:srgbClr val="66CCFF"/>
              </a:gs>
              <a:gs pos="100000">
                <a:srgbClr val="2F5E76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708" y="1105913"/>
            <a:ext cx="792163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AutoShape 39"/>
          <p:cNvSpPr>
            <a:spLocks noChangeArrowheads="1"/>
          </p:cNvSpPr>
          <p:nvPr/>
        </p:nvSpPr>
        <p:spPr bwMode="auto">
          <a:xfrm flipH="1" flipV="1">
            <a:off x="3231296" y="1272786"/>
            <a:ext cx="2659063" cy="381000"/>
          </a:xfrm>
          <a:prstGeom prst="parallelogram">
            <a:avLst>
              <a:gd name="adj" fmla="val 168760"/>
            </a:avLst>
          </a:prstGeom>
          <a:gradFill rotWithShape="0">
            <a:gsLst>
              <a:gs pos="0">
                <a:srgbClr val="003643"/>
              </a:gs>
              <a:gs pos="100000">
                <a:srgbClr val="00CC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9" name="Rectangle 40"/>
          <p:cNvSpPr>
            <a:spLocks noChangeArrowheads="1"/>
          </p:cNvSpPr>
          <p:nvPr/>
        </p:nvSpPr>
        <p:spPr bwMode="auto">
          <a:xfrm>
            <a:off x="3231296" y="1653786"/>
            <a:ext cx="2028825" cy="600075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latinLnBrk="0" hangingPunct="0">
              <a:buFont typeface="Wingdings" pitchFamily="2" charset="2"/>
              <a:buNone/>
            </a:pPr>
            <a:r>
              <a:rPr kumimoji="0" lang="ru-RU" altLang="ko-KR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5 детей</a:t>
            </a:r>
            <a:endParaRPr lang="en-US" altLang="ko-K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0" name="Line 43"/>
          <p:cNvSpPr>
            <a:spLocks noChangeShapeType="1"/>
          </p:cNvSpPr>
          <p:nvPr/>
        </p:nvSpPr>
        <p:spPr bwMode="auto">
          <a:xfrm>
            <a:off x="3231296" y="2258838"/>
            <a:ext cx="5284788" cy="0"/>
          </a:xfrm>
          <a:prstGeom prst="line">
            <a:avLst/>
          </a:prstGeom>
          <a:noFill/>
          <a:ln w="12700">
            <a:solidFill>
              <a:srgbClr val="B2B2B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" name="Text Box 48"/>
          <p:cNvSpPr txBox="1">
            <a:spLocks noChangeArrowheads="1"/>
          </p:cNvSpPr>
          <p:nvPr/>
        </p:nvSpPr>
        <p:spPr bwMode="auto">
          <a:xfrm>
            <a:off x="5320446" y="1688525"/>
            <a:ext cx="3252788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114300" indent="-11430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pPr latinLnBrk="0">
              <a:lnSpc>
                <a:spcPct val="90000"/>
              </a:lnSpc>
              <a:buFontTx/>
              <a:buChar char="•"/>
            </a:pPr>
            <a:r>
              <a:rPr kumimoji="0" lang="ru-RU" altLang="ko-KR" sz="1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Перешли с индивидуальной на групповую форму работы</a:t>
            </a:r>
            <a:endParaRPr kumimoji="0" lang="en-US" altLang="ko-KR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606" y="113643"/>
            <a:ext cx="792163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AutoShape 39"/>
          <p:cNvSpPr>
            <a:spLocks noChangeArrowheads="1"/>
          </p:cNvSpPr>
          <p:nvPr/>
        </p:nvSpPr>
        <p:spPr bwMode="auto">
          <a:xfrm flipH="1" flipV="1">
            <a:off x="3836194" y="280516"/>
            <a:ext cx="2659063" cy="381000"/>
          </a:xfrm>
          <a:prstGeom prst="parallelogram">
            <a:avLst>
              <a:gd name="adj" fmla="val 168760"/>
            </a:avLst>
          </a:prstGeom>
          <a:gradFill rotWithShape="0">
            <a:gsLst>
              <a:gs pos="0">
                <a:srgbClr val="003643"/>
              </a:gs>
              <a:gs pos="100000">
                <a:srgbClr val="00CC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4" name="Rectangle 40"/>
          <p:cNvSpPr>
            <a:spLocks noChangeArrowheads="1"/>
          </p:cNvSpPr>
          <p:nvPr/>
        </p:nvSpPr>
        <p:spPr bwMode="auto">
          <a:xfrm>
            <a:off x="3836194" y="661516"/>
            <a:ext cx="2028825" cy="600075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latinLnBrk="0" hangingPunct="0">
              <a:buFont typeface="Wingdings" pitchFamily="2" charset="2"/>
              <a:buNone/>
            </a:pPr>
            <a:r>
              <a:rPr kumimoji="0" lang="ru-RU" altLang="ko-KR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1 ребенок</a:t>
            </a:r>
            <a:endParaRPr lang="en-US" altLang="ko-K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5" name="Line 43"/>
          <p:cNvSpPr>
            <a:spLocks noChangeShapeType="1"/>
          </p:cNvSpPr>
          <p:nvPr/>
        </p:nvSpPr>
        <p:spPr bwMode="auto">
          <a:xfrm>
            <a:off x="3836194" y="1266568"/>
            <a:ext cx="5284788" cy="0"/>
          </a:xfrm>
          <a:prstGeom prst="line">
            <a:avLst/>
          </a:prstGeom>
          <a:noFill/>
          <a:ln w="12700">
            <a:solidFill>
              <a:srgbClr val="B2B2B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" name="Text Box 48"/>
          <p:cNvSpPr txBox="1">
            <a:spLocks noChangeArrowheads="1"/>
          </p:cNvSpPr>
          <p:nvPr/>
        </p:nvSpPr>
        <p:spPr bwMode="auto">
          <a:xfrm>
            <a:off x="6151643" y="393661"/>
            <a:ext cx="2977269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114300" indent="-11430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pPr>
              <a:lnSpc>
                <a:spcPct val="90000"/>
              </a:lnSpc>
              <a:buFontTx/>
              <a:buChar char="•"/>
            </a:pPr>
            <a:r>
              <a:rPr kumimoji="0" lang="ru-RU" altLang="ko-KR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стал сидеть без поддержки, ползать на животе и самостоятельно вставать на ноги возле предметов мебели</a:t>
            </a:r>
            <a:endParaRPr kumimoji="0" lang="en-US" altLang="ko-KR" sz="14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116682" y="404664"/>
            <a:ext cx="3270189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/>
              <a:t>Результаты работы в 2018 году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35727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228" y="41201"/>
            <a:ext cx="822960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Дистанционная связь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" t="9914" r="46950" b="24910"/>
          <a:stretch/>
        </p:blipFill>
        <p:spPr bwMode="auto">
          <a:xfrm>
            <a:off x="755576" y="1386261"/>
            <a:ext cx="6120680" cy="434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77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СОТРУДНИЧЕСТВО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6" r="86"/>
          <a:stretch/>
        </p:blipFill>
        <p:spPr bwMode="auto">
          <a:xfrm>
            <a:off x="3205017" y="1287943"/>
            <a:ext cx="2733965" cy="1603083"/>
          </a:xfrm>
          <a:prstGeom prst="rect">
            <a:avLst/>
          </a:prstGeom>
          <a:noFill/>
        </p:spPr>
      </p:pic>
      <p:sp>
        <p:nvSpPr>
          <p:cNvPr id="3" name="Выноска со стрелками влево/вправо 2"/>
          <p:cNvSpPr/>
          <p:nvPr/>
        </p:nvSpPr>
        <p:spPr>
          <a:xfrm>
            <a:off x="1709682" y="2132856"/>
            <a:ext cx="5724636" cy="4104456"/>
          </a:xfrm>
          <a:prstGeom prst="leftRigh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Методическая помощь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по  технологии «Альтернативной коммуникации по карточкам PECS для аутичных детей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Консультации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по сложным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случаям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Реабилитационные услуги для несовершеннолетних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84560"/>
            <a:ext cx="1705103" cy="170510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329" y="3491994"/>
            <a:ext cx="1705103" cy="169089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6325" y="1759749"/>
            <a:ext cx="228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ГАУСО НСО «Реабилитационный центр для детей и подростков с ограниченными возможностями»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45696" y="2313746"/>
            <a:ext cx="228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МКУ </a:t>
            </a:r>
          </a:p>
          <a:p>
            <a:pPr algn="ctr"/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Сузунского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 «КЦСОН»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57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Контактные данные: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60848"/>
            <a:ext cx="2952328" cy="348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11960" y="1772816"/>
            <a:ext cx="41764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нахождения: </a:t>
            </a:r>
          </a:p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Сузун, ул. Партизанская, д. 214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 электронной почты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dreabilitatsiya@mail.ru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(383) 46 223 24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8 960 788 74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работы:</a:t>
            </a:r>
          </a:p>
          <a:p>
            <a:pPr algn="ctr"/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понедельник, среда, пятница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10.30 – 12.00</a:t>
            </a:r>
          </a:p>
          <a:p>
            <a:pPr algn="ctr"/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выходной: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суббота, воскресенье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82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ДОКУМЕНТЫ, РАЗРАБОТАННЫЕ В РАМКАХ «ШКОЛЫ РАННЕГО РАЗВИТИЯ»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4567698"/>
              </p:ext>
            </p:extLst>
          </p:nvPr>
        </p:nvGraphicFramePr>
        <p:xfrm>
          <a:off x="539552" y="1772816"/>
          <a:ext cx="8229600" cy="4641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006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03961" y="645051"/>
            <a:ext cx="57737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пространства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14"/>
          <a:stretch/>
        </p:blipFill>
        <p:spPr>
          <a:xfrm>
            <a:off x="2975651" y="2573062"/>
            <a:ext cx="3561184" cy="264147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435" y="1572632"/>
            <a:ext cx="7010400" cy="456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711389" y="1758439"/>
            <a:ext cx="2088232" cy="9958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комната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95498" y="4770670"/>
            <a:ext cx="2348502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Комнаты для занятий по методике М. Монтессори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44439" y="5534380"/>
            <a:ext cx="2232248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для индивидуальных занятий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6047" y="4552274"/>
            <a:ext cx="2232248" cy="9958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мастерская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03834" y="1758439"/>
            <a:ext cx="2232248" cy="9958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Сенсорная комната</a:t>
            </a:r>
          </a:p>
        </p:txBody>
      </p:sp>
    </p:spTree>
    <p:extLst>
      <p:ext uri="{BB962C8B-B14F-4D97-AF65-F5344CB8AC3E}">
        <p14:creationId xmlns:p14="http://schemas.microsoft.com/office/powerpoint/2010/main" val="176736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2"/>
    </mc:Choice>
    <mc:Fallback xmlns="">
      <p:transition spd="slow" advTm="680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33"/>
          <a:stretch/>
        </p:blipFill>
        <p:spPr bwMode="auto">
          <a:xfrm>
            <a:off x="4427984" y="977640"/>
            <a:ext cx="4563794" cy="268923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Презентация Школа РР\фото для презентации Школа\20181205_0832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098" y="977640"/>
            <a:ext cx="2076739" cy="15575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-108520" y="1580355"/>
            <a:ext cx="2195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«Зона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бытового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развития»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0"/>
          <a:stretch/>
        </p:blipFill>
        <p:spPr bwMode="auto">
          <a:xfrm>
            <a:off x="4140423" y="3861048"/>
            <a:ext cx="4528022" cy="287179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058" y="3814735"/>
            <a:ext cx="1944687" cy="14636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11" name="TextBox 10"/>
          <p:cNvSpPr txBox="1"/>
          <p:nvPr/>
        </p:nvSpPr>
        <p:spPr>
          <a:xfrm>
            <a:off x="0" y="4263250"/>
            <a:ext cx="2156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«Зона сенсорного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развития»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369" y="188640"/>
            <a:ext cx="7622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Развивающие зоны по методике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М.Монтессори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06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2"/>
    </mc:Choice>
    <mc:Fallback xmlns="">
      <p:transition spd="slow" advTm="836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891390"/>
            <a:ext cx="2627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«Зона двигательного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развития»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User\Desktop\Презентация Школа РР\20181205_0828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41" y="3356992"/>
            <a:ext cx="4176463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699369"/>
            <a:ext cx="1691680" cy="2255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467" y="212882"/>
            <a:ext cx="4055012" cy="3040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955" y="1350021"/>
            <a:ext cx="20279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«Зона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раннего</a:t>
            </a:r>
          </a:p>
          <a:p>
            <a:pPr lvl="0"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развития»</a:t>
            </a:r>
          </a:p>
        </p:txBody>
      </p:sp>
      <p:pic>
        <p:nvPicPr>
          <p:cNvPr id="3076" name="Picture 4" descr="C:\Users\User\Desktop\Презентация Школа РР\фото для презентации Школа\20181205_0837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234" y="720149"/>
            <a:ext cx="2623507" cy="1967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318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6"/>
    </mc:Choice>
    <mc:Fallback xmlns="">
      <p:transition spd="slow" advTm="698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60032" y="365021"/>
            <a:ext cx="4014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Пузырьковая панель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978" y="1790132"/>
            <a:ext cx="3664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Волшебная комната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73" y="2492896"/>
            <a:ext cx="4404035" cy="32746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836" y="858053"/>
            <a:ext cx="4256087" cy="584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941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3"/>
    </mc:Choice>
    <mc:Fallback xmlns="">
      <p:transition spd="slow" advTm="467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3708" y="224690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Логопедический кабинет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5194091" cy="509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994" y="800199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192" y="686355"/>
            <a:ext cx="1924787" cy="198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ÐÐ°ÑÑÐ¸Ð½ÐºÐ¸ Ð¿Ð¾ Ð·Ð°Ð¿ÑÐ¾ÑÑ Ð»Ð¾Ð³Ð¾Ð¿ÐµÐ´Ð¸ÑÐµÑÐºÐ¸Ð¹ Ð¾Ð±Ð¾ÑÑÐ´Ð¾Ð²Ð°Ð½Ð¸Ðµ Ð´ÐµÐ»ÑÑÐ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083" y="3819508"/>
            <a:ext cx="2229101" cy="222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24745" y="5733256"/>
            <a:ext cx="3598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Логопедический тренажер «Дельфа-142»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89899" y="2852936"/>
            <a:ext cx="3574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«Логопедическое обследование» и «Развитие и коррекция речи» В.М. Акименко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66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1"/>
    </mc:Choice>
    <mc:Fallback xmlns="">
      <p:transition spd="slow" advTm="556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2391171" y="841299"/>
            <a:ext cx="6582732" cy="5740810"/>
            <a:chOff x="1763688" y="575719"/>
            <a:chExt cx="6696744" cy="6234333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575719"/>
              <a:ext cx="6696744" cy="6234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483768" y="1345076"/>
              <a:ext cx="27043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b="1" dirty="0">
                  <a:latin typeface="Arial" panose="020B0604020202020204" pitchFamily="34" charset="0"/>
                  <a:cs typeface="Arial" panose="020B0604020202020204" pitchFamily="34" charset="0"/>
                </a:rPr>
                <a:t>Руководитель Школы</a:t>
              </a: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4512702" y="5485873"/>
              <a:ext cx="345157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latin typeface="Arial" panose="020B0604020202020204" pitchFamily="34" charset="0"/>
                  <a:cs typeface="Arial" panose="020B0604020202020204" pitchFamily="34" charset="0"/>
                </a:rPr>
                <a:t>Заведующий отделением детской реабилитации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4481983" y="3508218"/>
              <a:ext cx="12601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latin typeface="Arial" panose="020B0604020202020204" pitchFamily="34" charset="0"/>
                  <a:cs typeface="Arial" panose="020B0604020202020204" pitchFamily="34" charset="0"/>
                </a:rPr>
                <a:t>Психолог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6876256" y="1309410"/>
              <a:ext cx="12601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latin typeface="Arial" panose="020B0604020202020204" pitchFamily="34" charset="0"/>
                  <a:cs typeface="Arial" panose="020B0604020202020204" pitchFamily="34" charset="0"/>
                </a:rPr>
                <a:t>Психолог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123728" y="5624373"/>
              <a:ext cx="11354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b="1" dirty="0">
                  <a:latin typeface="Arial" panose="020B0604020202020204" pitchFamily="34" charset="0"/>
                  <a:cs typeface="Arial" panose="020B0604020202020204" pitchFamily="34" charset="0"/>
                </a:rPr>
                <a:t>Логопед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6444208" y="3092720"/>
              <a:ext cx="187220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b="1" dirty="0">
                  <a:latin typeface="Arial" panose="020B0604020202020204" pitchFamily="34" charset="0"/>
                  <a:cs typeface="Arial" panose="020B0604020202020204" pitchFamily="34" charset="0"/>
                </a:rPr>
                <a:t>Специалисты по социальной работе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952552" y="3347135"/>
              <a:ext cx="167385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Социальный</a:t>
              </a:r>
            </a:p>
            <a:p>
              <a:pPr lvl="0" algn="ctr"/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педагог</a:t>
              </a:r>
              <a:endParaRPr lang="ru-RU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179508" y="840313"/>
            <a:ext cx="2096579" cy="1815882"/>
          </a:xfrm>
          <a:prstGeom prst="rect">
            <a:avLst/>
          </a:prstGeom>
          <a:solidFill>
            <a:srgbClr val="ABE444"/>
          </a:solidFill>
        </p:spPr>
        <p:txBody>
          <a:bodyPr wrap="square">
            <a:spAutoFit/>
          </a:bodyPr>
          <a:lstStyle/>
          <a:p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Специалисты 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МКУ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Сузунскго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района «КЦСОН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3538" y="4766227"/>
            <a:ext cx="2096579" cy="18158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Специалисты </a:t>
            </a:r>
          </a:p>
          <a:p>
            <a:pPr algn="ctr"/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Сузунского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филиала ГБУ НСО Областного центра диагностики и консультирования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6996" y="279223"/>
            <a:ext cx="7990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междисциплинарной команды</a:t>
            </a:r>
          </a:p>
        </p:txBody>
      </p:sp>
    </p:spTree>
    <p:extLst>
      <p:ext uri="{BB962C8B-B14F-4D97-AF65-F5344CB8AC3E}">
        <p14:creationId xmlns:p14="http://schemas.microsoft.com/office/powerpoint/2010/main" val="191327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1965</TotalTime>
  <Words>890</Words>
  <Application>Microsoft Office PowerPoint</Application>
  <PresentationFormat>Экран (4:3)</PresentationFormat>
  <Paragraphs>200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Поток</vt:lpstr>
      <vt:lpstr>Презентация PowerPoint</vt:lpstr>
      <vt:lpstr>Презентация PowerPoint</vt:lpstr>
      <vt:lpstr>ДОКУМЕНТЫ, РАЗРАБОТАННЫЕ В РАМКАХ «ШКОЛЫ РАННЕГО РАЗВИТИЯ»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\</vt:lpstr>
      <vt:lpstr>Формы работы</vt:lpstr>
      <vt:lpstr>Маршрут сопровождения семьи</vt:lpstr>
      <vt:lpstr>Виды деятельности</vt:lpstr>
      <vt:lpstr>Активный малыш</vt:lpstr>
      <vt:lpstr>Количество детей прошедших  «Школу раннего развития» в 2018 году</vt:lpstr>
      <vt:lpstr>Портфолио достижений</vt:lpstr>
      <vt:lpstr> МЕТОДИКИ И ТЕХНОЛОГИИ</vt:lpstr>
      <vt:lpstr>Презентация PowerPoint</vt:lpstr>
      <vt:lpstr>Дистанционная связь</vt:lpstr>
      <vt:lpstr>СОТРУДНИЧЕСТВО</vt:lpstr>
      <vt:lpstr>Контактные данные: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208</cp:revision>
  <dcterms:created xsi:type="dcterms:W3CDTF">2018-12-03T10:03:35Z</dcterms:created>
  <dcterms:modified xsi:type="dcterms:W3CDTF">2019-04-30T09:30:09Z</dcterms:modified>
</cp:coreProperties>
</file>